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4"/>
    <p:sldMasterId id="2147483661" r:id="rId5"/>
  </p:sldMasterIdLst>
  <p:notesMasterIdLst>
    <p:notesMasterId r:id="rId24"/>
  </p:notesMasterIdLst>
  <p:handoutMasterIdLst>
    <p:handoutMasterId r:id="rId25"/>
  </p:handoutMasterIdLst>
  <p:sldIdLst>
    <p:sldId id="256" r:id="rId6"/>
    <p:sldId id="258" r:id="rId7"/>
    <p:sldId id="259" r:id="rId8"/>
    <p:sldId id="270" r:id="rId9"/>
    <p:sldId id="271" r:id="rId10"/>
    <p:sldId id="277" r:id="rId11"/>
    <p:sldId id="284" r:id="rId12"/>
    <p:sldId id="278" r:id="rId13"/>
    <p:sldId id="283" r:id="rId14"/>
    <p:sldId id="276" r:id="rId15"/>
    <p:sldId id="286" r:id="rId16"/>
    <p:sldId id="282" r:id="rId17"/>
    <p:sldId id="272" r:id="rId18"/>
    <p:sldId id="267" r:id="rId19"/>
    <p:sldId id="280" r:id="rId20"/>
    <p:sldId id="281" r:id="rId21"/>
    <p:sldId id="285" r:id="rId22"/>
    <p:sldId id="264" r:id="rId23"/>
  </p:sldIdLst>
  <p:sldSz cx="12192000" cy="6858000"/>
  <p:notesSz cx="6858000" cy="9144000"/>
  <p:defaultTextStyle>
    <a:defPPr>
      <a:defRPr lang="nl-NL" alt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jan Frijns" initials="MF" lastIdx="8" clrIdx="0">
    <p:extLst>
      <p:ext uri="{19B8F6BF-5375-455C-9EA6-DF929625EA0E}">
        <p15:presenceInfo xmlns:p15="http://schemas.microsoft.com/office/powerpoint/2012/main" userId="S::m.frijns@kennisnet.nl::f0faf449-f34a-4e67-97a4-4ce54970a832" providerId="AD"/>
      </p:ext>
    </p:extLst>
  </p:cmAuthor>
  <p:cmAuthor id="2" name="Leanne van Elsas" initials="LE" lastIdx="2" clrIdx="1">
    <p:extLst>
      <p:ext uri="{19B8F6BF-5375-455C-9EA6-DF929625EA0E}">
        <p15:presenceInfo xmlns:p15="http://schemas.microsoft.com/office/powerpoint/2012/main" userId="S::l.vanelsas@kennisnet.nl::1b471b81-3156-423b-b131-d8f7fa4ca35d" providerId="AD"/>
      </p:ext>
    </p:extLst>
  </p:cmAuthor>
  <p:cmAuthor id="3" name="Leanne van Elsas" initials="LvE" lastIdx="8" clrIdx="2">
    <p:extLst>
      <p:ext uri="{19B8F6BF-5375-455C-9EA6-DF929625EA0E}">
        <p15:presenceInfo xmlns:p15="http://schemas.microsoft.com/office/powerpoint/2012/main" userId="Leanne van Elsas" providerId="None"/>
      </p:ext>
    </p:extLst>
  </p:cmAuthor>
  <p:cmAuthor id="4" name="Don de Lange" initials="DL" lastIdx="4" clrIdx="3">
    <p:extLst>
      <p:ext uri="{19B8F6BF-5375-455C-9EA6-DF929625EA0E}">
        <p15:presenceInfo xmlns:p15="http://schemas.microsoft.com/office/powerpoint/2012/main" userId="S::d.delange@kennisnet.nl::a2bf6dc0-eb8f-498d-ba0f-ed49db6f86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474"/>
    <a:srgbClr val="007A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E384E5-DFAF-CEA5-9383-AA4F298CFC4D}" v="724" dt="2020-10-05T08:21:09.153"/>
    <p1510:client id="{0FDBA635-5613-79B2-1522-B45B824C1294}" v="387" dt="2020-10-05T19:35:10.123"/>
    <p1510:client id="{14C614AA-87E0-8F75-5ADF-E837C4F4DCE9}" v="36" dt="2020-10-05T18:54:54.053"/>
    <p1510:client id="{6799B578-A0FB-6EDF-F65F-BC2D2E9DFB81}" v="249" dt="2020-10-05T13:42:44.182"/>
    <p1510:client id="{8CF4FA6B-9271-4311-A6CC-7F8CFF331748}" v="518" vWet="520" dt="2020-10-05T13:36:12.555"/>
    <p1510:client id="{A7769B73-4AE3-1F5F-997C-92D0CF8CD48E}" v="125" dt="2020-10-06T08:04:33.133"/>
    <p1510:client id="{AA14952A-EB0F-9174-6BF0-011265694D94}" v="241" dt="2020-10-05T08:08:33.751"/>
    <p1510:client id="{B9C19EDB-61F9-6FE4-1E49-80D31879E21B}" v="522" dt="2020-10-06T08:00:20.310"/>
    <p1510:client id="{E3CC2797-17A7-D361-E594-8FD765DDDD7A}" v="1" dt="2020-10-05T08:52:05.24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 userId="a2bf6dc0-eb8f-498d-ba0f-ed49db6f8610" providerId="ADAL" clId="{8CF4FA6B-9271-4311-A6CC-7F8CFF331748}"/>
    <pc:docChg chg="undo custSel delSld modSld">
      <pc:chgData name="Don" userId="a2bf6dc0-eb8f-498d-ba0f-ed49db6f8610" providerId="ADAL" clId="{8CF4FA6B-9271-4311-A6CC-7F8CFF331748}" dt="2020-10-05T10:11:57.400" v="523" actId="478"/>
      <pc:docMkLst>
        <pc:docMk/>
      </pc:docMkLst>
      <pc:sldChg chg="del">
        <pc:chgData name="Don" userId="a2bf6dc0-eb8f-498d-ba0f-ed49db6f8610" providerId="ADAL" clId="{8CF4FA6B-9271-4311-A6CC-7F8CFF331748}" dt="2020-10-05T08:58:49.061" v="513" actId="2696"/>
        <pc:sldMkLst>
          <pc:docMk/>
          <pc:sldMk cId="1073336583" sldId="260"/>
        </pc:sldMkLst>
      </pc:sldChg>
      <pc:sldChg chg="addSp delSp modSp mod">
        <pc:chgData name="Don" userId="a2bf6dc0-eb8f-498d-ba0f-ed49db6f8610" providerId="ADAL" clId="{8CF4FA6B-9271-4311-A6CC-7F8CFF331748}" dt="2020-10-05T10:09:25.895" v="521" actId="208"/>
        <pc:sldMkLst>
          <pc:docMk/>
          <pc:sldMk cId="1898103840" sldId="272"/>
        </pc:sldMkLst>
        <pc:spChg chg="mod">
          <ac:chgData name="Don" userId="a2bf6dc0-eb8f-498d-ba0f-ed49db6f8610" providerId="ADAL" clId="{8CF4FA6B-9271-4311-A6CC-7F8CFF331748}" dt="2020-10-05T08:36:25.427" v="511" actId="14100"/>
          <ac:spMkLst>
            <pc:docMk/>
            <pc:sldMk cId="1898103840" sldId="272"/>
            <ac:spMk id="3" creationId="{00000000-0000-0000-0000-000000000000}"/>
          </ac:spMkLst>
        </pc:spChg>
        <pc:picChg chg="del mod">
          <ac:chgData name="Don" userId="a2bf6dc0-eb8f-498d-ba0f-ed49db6f8610" providerId="ADAL" clId="{8CF4FA6B-9271-4311-A6CC-7F8CFF331748}" dt="2020-10-05T08:34:07.157" v="486" actId="478"/>
          <ac:picMkLst>
            <pc:docMk/>
            <pc:sldMk cId="1898103840" sldId="272"/>
            <ac:picMk id="4" creationId="{00000000-0000-0000-0000-000000000000}"/>
          </ac:picMkLst>
        </pc:picChg>
        <pc:picChg chg="add del mod modCrop">
          <ac:chgData name="Don" userId="a2bf6dc0-eb8f-498d-ba0f-ed49db6f8610" providerId="ADAL" clId="{8CF4FA6B-9271-4311-A6CC-7F8CFF331748}" dt="2020-10-05T10:08:39.750" v="514" actId="478"/>
          <ac:picMkLst>
            <pc:docMk/>
            <pc:sldMk cId="1898103840" sldId="272"/>
            <ac:picMk id="6" creationId="{BDE69087-70F5-43A9-BB5B-8E2ADC183876}"/>
          </ac:picMkLst>
        </pc:picChg>
        <pc:picChg chg="add mod modCrop">
          <ac:chgData name="Don" userId="a2bf6dc0-eb8f-498d-ba0f-ed49db6f8610" providerId="ADAL" clId="{8CF4FA6B-9271-4311-A6CC-7F8CFF331748}" dt="2020-10-05T10:09:25.895" v="521" actId="208"/>
          <ac:picMkLst>
            <pc:docMk/>
            <pc:sldMk cId="1898103840" sldId="272"/>
            <ac:picMk id="8" creationId="{D8811816-5BBB-42BD-973E-CB1F45126ECE}"/>
          </ac:picMkLst>
        </pc:picChg>
      </pc:sldChg>
      <pc:sldChg chg="addSp delSp modSp mod">
        <pc:chgData name="Don" userId="a2bf6dc0-eb8f-498d-ba0f-ed49db6f8610" providerId="ADAL" clId="{8CF4FA6B-9271-4311-A6CC-7F8CFF331748}" dt="2020-10-05T10:11:57.400" v="523" actId="478"/>
        <pc:sldMkLst>
          <pc:docMk/>
          <pc:sldMk cId="529828185" sldId="279"/>
        </pc:sldMkLst>
        <pc:spChg chg="add del mod">
          <ac:chgData name="Don" userId="a2bf6dc0-eb8f-498d-ba0f-ed49db6f8610" providerId="ADAL" clId="{8CF4FA6B-9271-4311-A6CC-7F8CFF331748}" dt="2020-10-05T10:11:57.400" v="523" actId="478"/>
          <ac:spMkLst>
            <pc:docMk/>
            <pc:sldMk cId="529828185" sldId="279"/>
            <ac:spMk id="4" creationId="{6013EFBE-D41D-4BE6-8756-F64EC1BFE3AD}"/>
          </ac:spMkLst>
        </pc:spChg>
        <pc:picChg chg="add del">
          <ac:chgData name="Don" userId="a2bf6dc0-eb8f-498d-ba0f-ed49db6f8610" providerId="ADAL" clId="{8CF4FA6B-9271-4311-A6CC-7F8CFF331748}" dt="2020-10-05T10:11:57.400" v="523" actId="478"/>
          <ac:picMkLst>
            <pc:docMk/>
            <pc:sldMk cId="529828185" sldId="279"/>
            <ac:picMk id="6" creationId="{940137EF-1450-4748-9A17-ABFB9C79386B}"/>
          </ac:picMkLst>
        </pc:picChg>
      </pc:sldChg>
      <pc:sldChg chg="modSp mod addCm modCm">
        <pc:chgData name="Don" userId="a2bf6dc0-eb8f-498d-ba0f-ed49db6f8610" providerId="ADAL" clId="{8CF4FA6B-9271-4311-A6CC-7F8CFF331748}" dt="2020-10-05T08:19:47.813" v="370" actId="1037"/>
        <pc:sldMkLst>
          <pc:docMk/>
          <pc:sldMk cId="1419325722" sldId="282"/>
        </pc:sldMkLst>
        <pc:spChg chg="mod">
          <ac:chgData name="Don" userId="a2bf6dc0-eb8f-498d-ba0f-ed49db6f8610" providerId="ADAL" clId="{8CF4FA6B-9271-4311-A6CC-7F8CFF331748}" dt="2020-10-05T08:19:15.760" v="339" actId="1076"/>
          <ac:spMkLst>
            <pc:docMk/>
            <pc:sldMk cId="1419325722" sldId="282"/>
            <ac:spMk id="9" creationId="{2939A344-A3A5-4478-ABBC-A4B7871BB38D}"/>
          </ac:spMkLst>
        </pc:spChg>
        <pc:spChg chg="mod">
          <ac:chgData name="Don" userId="a2bf6dc0-eb8f-498d-ba0f-ed49db6f8610" providerId="ADAL" clId="{8CF4FA6B-9271-4311-A6CC-7F8CFF331748}" dt="2020-10-05T08:15:50.577" v="195" actId="114"/>
          <ac:spMkLst>
            <pc:docMk/>
            <pc:sldMk cId="1419325722" sldId="282"/>
            <ac:spMk id="35" creationId="{63E0D704-9A01-4FD1-8C4F-7B39264116F0}"/>
          </ac:spMkLst>
        </pc:spChg>
        <pc:spChg chg="mod">
          <ac:chgData name="Don" userId="a2bf6dc0-eb8f-498d-ba0f-ed49db6f8610" providerId="ADAL" clId="{8CF4FA6B-9271-4311-A6CC-7F8CFF331748}" dt="2020-10-05T08:16:17.481" v="197" actId="1036"/>
          <ac:spMkLst>
            <pc:docMk/>
            <pc:sldMk cId="1419325722" sldId="282"/>
            <ac:spMk id="41" creationId="{A3681DE1-B95A-4D0B-9B8E-FF23899199E3}"/>
          </ac:spMkLst>
        </pc:spChg>
        <pc:spChg chg="mod">
          <ac:chgData name="Don" userId="a2bf6dc0-eb8f-498d-ba0f-ed49db6f8610" providerId="ADAL" clId="{8CF4FA6B-9271-4311-A6CC-7F8CFF331748}" dt="2020-10-05T08:18:18.257" v="334" actId="20577"/>
          <ac:spMkLst>
            <pc:docMk/>
            <pc:sldMk cId="1419325722" sldId="282"/>
            <ac:spMk id="43" creationId="{92220875-3210-4C77-86ED-090E4D7E2C49}"/>
          </ac:spMkLst>
        </pc:spChg>
        <pc:spChg chg="mod">
          <ac:chgData name="Don" userId="a2bf6dc0-eb8f-498d-ba0f-ed49db6f8610" providerId="ADAL" clId="{8CF4FA6B-9271-4311-A6CC-7F8CFF331748}" dt="2020-10-05T08:19:28.396" v="350" actId="1036"/>
          <ac:spMkLst>
            <pc:docMk/>
            <pc:sldMk cId="1419325722" sldId="282"/>
            <ac:spMk id="45" creationId="{2939A344-A3A5-4478-ABBC-A4B7871BB38D}"/>
          </ac:spMkLst>
        </pc:spChg>
        <pc:spChg chg="mod">
          <ac:chgData name="Don" userId="a2bf6dc0-eb8f-498d-ba0f-ed49db6f8610" providerId="ADAL" clId="{8CF4FA6B-9271-4311-A6CC-7F8CFF331748}" dt="2020-10-05T08:19:47.813" v="370" actId="1037"/>
          <ac:spMkLst>
            <pc:docMk/>
            <pc:sldMk cId="1419325722" sldId="282"/>
            <ac:spMk id="46" creationId="{2939A344-A3A5-4478-ABBC-A4B7871BB38D}"/>
          </ac:spMkLst>
        </pc:spChg>
        <pc:spChg chg="mod">
          <ac:chgData name="Don" userId="a2bf6dc0-eb8f-498d-ba0f-ed49db6f8610" providerId="ADAL" clId="{8CF4FA6B-9271-4311-A6CC-7F8CFF331748}" dt="2020-10-05T08:19:25.105" v="343" actId="1036"/>
          <ac:spMkLst>
            <pc:docMk/>
            <pc:sldMk cId="1419325722" sldId="282"/>
            <ac:spMk id="47" creationId="{2939A344-A3A5-4478-ABBC-A4B7871BB38D}"/>
          </ac:spMkLst>
        </pc:spChg>
        <pc:cxnChg chg="mod">
          <ac:chgData name="Don" userId="a2bf6dc0-eb8f-498d-ba0f-ed49db6f8610" providerId="ADAL" clId="{8CF4FA6B-9271-4311-A6CC-7F8CFF331748}" dt="2020-10-05T08:19:15.760" v="339" actId="1076"/>
          <ac:cxnSpMkLst>
            <pc:docMk/>
            <pc:sldMk cId="1419325722" sldId="282"/>
            <ac:cxnSpMk id="15" creationId="{FB36D6FB-9B02-4406-B66F-39CCDC475A08}"/>
          </ac:cxnSpMkLst>
        </pc:cxnChg>
        <pc:cxnChg chg="mod">
          <ac:chgData name="Don" userId="a2bf6dc0-eb8f-498d-ba0f-ed49db6f8610" providerId="ADAL" clId="{8CF4FA6B-9271-4311-A6CC-7F8CFF331748}" dt="2020-10-05T08:16:17.481" v="197" actId="1036"/>
          <ac:cxnSpMkLst>
            <pc:docMk/>
            <pc:sldMk cId="1419325722" sldId="282"/>
            <ac:cxnSpMk id="42" creationId="{5FE08C2A-A4CD-42F5-90E4-C58F6DC2D255}"/>
          </ac:cxnSpMkLst>
        </pc:cxnChg>
      </pc:sldChg>
    </pc:docChg>
  </pc:docChgLst>
  <pc:docChgLst>
    <pc:chgData name="Marjan Frijns" userId="S::m.frijns@kennisnet.nl::f0faf449-f34a-4e67-97a4-4ce54970a832" providerId="AD" clId="Web-{B9C19EDB-61F9-6FE4-1E49-80D31879E21B}"/>
    <pc:docChg chg="delSld modSld sldOrd">
      <pc:chgData name="Marjan Frijns" userId="S::m.frijns@kennisnet.nl::f0faf449-f34a-4e67-97a4-4ce54970a832" providerId="AD" clId="Web-{B9C19EDB-61F9-6FE4-1E49-80D31879E21B}" dt="2020-10-06T08:00:20.310" v="514"/>
      <pc:docMkLst>
        <pc:docMk/>
      </pc:docMkLst>
      <pc:sldChg chg="modSp">
        <pc:chgData name="Marjan Frijns" userId="S::m.frijns@kennisnet.nl::f0faf449-f34a-4e67-97a4-4ce54970a832" providerId="AD" clId="Web-{B9C19EDB-61F9-6FE4-1E49-80D31879E21B}" dt="2020-10-06T07:56:58.837" v="512" actId="20577"/>
        <pc:sldMkLst>
          <pc:docMk/>
          <pc:sldMk cId="3020901188" sldId="267"/>
        </pc:sldMkLst>
        <pc:spChg chg="mod">
          <ac:chgData name="Marjan Frijns" userId="S::m.frijns@kennisnet.nl::f0faf449-f34a-4e67-97a4-4ce54970a832" providerId="AD" clId="Web-{B9C19EDB-61F9-6FE4-1E49-80D31879E21B}" dt="2020-10-06T07:56:58.837" v="512" actId="20577"/>
          <ac:spMkLst>
            <pc:docMk/>
            <pc:sldMk cId="3020901188" sldId="267"/>
            <ac:spMk id="3" creationId="{00000000-0000-0000-0000-000000000000}"/>
          </ac:spMkLst>
        </pc:spChg>
      </pc:sldChg>
      <pc:sldChg chg="modSp">
        <pc:chgData name="Marjan Frijns" userId="S::m.frijns@kennisnet.nl::f0faf449-f34a-4e67-97a4-4ce54970a832" providerId="AD" clId="Web-{B9C19EDB-61F9-6FE4-1E49-80D31879E21B}" dt="2020-10-06T07:55:38.383" v="506" actId="20577"/>
        <pc:sldMkLst>
          <pc:docMk/>
          <pc:sldMk cId="1898103840" sldId="272"/>
        </pc:sldMkLst>
        <pc:spChg chg="mod">
          <ac:chgData name="Marjan Frijns" userId="S::m.frijns@kennisnet.nl::f0faf449-f34a-4e67-97a4-4ce54970a832" providerId="AD" clId="Web-{B9C19EDB-61F9-6FE4-1E49-80D31879E21B}" dt="2020-10-06T07:55:38.383" v="506" actId="20577"/>
          <ac:spMkLst>
            <pc:docMk/>
            <pc:sldMk cId="1898103840" sldId="272"/>
            <ac:spMk id="3" creationId="{00000000-0000-0000-0000-000000000000}"/>
          </ac:spMkLst>
        </pc:spChg>
      </pc:sldChg>
      <pc:sldChg chg="modSp">
        <pc:chgData name="Marjan Frijns" userId="S::m.frijns@kennisnet.nl::f0faf449-f34a-4e67-97a4-4ce54970a832" providerId="AD" clId="Web-{B9C19EDB-61F9-6FE4-1E49-80D31879E21B}" dt="2020-10-06T07:42:38.492" v="99" actId="20577"/>
        <pc:sldMkLst>
          <pc:docMk/>
          <pc:sldMk cId="3644195732" sldId="277"/>
        </pc:sldMkLst>
        <pc:spChg chg="mod">
          <ac:chgData name="Marjan Frijns" userId="S::m.frijns@kennisnet.nl::f0faf449-f34a-4e67-97a4-4ce54970a832" providerId="AD" clId="Web-{B9C19EDB-61F9-6FE4-1E49-80D31879E21B}" dt="2020-10-06T07:42:38.492" v="99" actId="20577"/>
          <ac:spMkLst>
            <pc:docMk/>
            <pc:sldMk cId="3644195732" sldId="277"/>
            <ac:spMk id="4" creationId="{00000000-0000-0000-0000-000000000000}"/>
          </ac:spMkLst>
        </pc:spChg>
      </pc:sldChg>
      <pc:sldChg chg="delSp modSp">
        <pc:chgData name="Marjan Frijns" userId="S::m.frijns@kennisnet.nl::f0faf449-f34a-4e67-97a4-4ce54970a832" providerId="AD" clId="Web-{B9C19EDB-61F9-6FE4-1E49-80D31879E21B}" dt="2020-10-06T07:47:36.357" v="223"/>
        <pc:sldMkLst>
          <pc:docMk/>
          <pc:sldMk cId="3957255557" sldId="278"/>
        </pc:sldMkLst>
        <pc:spChg chg="mod">
          <ac:chgData name="Marjan Frijns" userId="S::m.frijns@kennisnet.nl::f0faf449-f34a-4e67-97a4-4ce54970a832" providerId="AD" clId="Web-{B9C19EDB-61F9-6FE4-1E49-80D31879E21B}" dt="2020-10-06T07:47:35.217" v="221" actId="20577"/>
          <ac:spMkLst>
            <pc:docMk/>
            <pc:sldMk cId="3957255557" sldId="278"/>
            <ac:spMk id="4" creationId="{00000000-0000-0000-0000-000000000000}"/>
          </ac:spMkLst>
        </pc:spChg>
        <pc:spChg chg="del">
          <ac:chgData name="Marjan Frijns" userId="S::m.frijns@kennisnet.nl::f0faf449-f34a-4e67-97a4-4ce54970a832" providerId="AD" clId="Web-{B9C19EDB-61F9-6FE4-1E49-80D31879E21B}" dt="2020-10-06T07:47:36.357" v="223"/>
          <ac:spMkLst>
            <pc:docMk/>
            <pc:sldMk cId="3957255557" sldId="278"/>
            <ac:spMk id="6" creationId="{00000000-0000-0000-0000-000000000000}"/>
          </ac:spMkLst>
        </pc:spChg>
      </pc:sldChg>
      <pc:sldChg chg="del">
        <pc:chgData name="Marjan Frijns" userId="S::m.frijns@kennisnet.nl::f0faf449-f34a-4e67-97a4-4ce54970a832" providerId="AD" clId="Web-{B9C19EDB-61F9-6FE4-1E49-80D31879E21B}" dt="2020-10-06T07:34:49.108" v="29"/>
        <pc:sldMkLst>
          <pc:docMk/>
          <pc:sldMk cId="529828185" sldId="279"/>
        </pc:sldMkLst>
      </pc:sldChg>
      <pc:sldChg chg="delCm">
        <pc:chgData name="Marjan Frijns" userId="S::m.frijns@kennisnet.nl::f0faf449-f34a-4e67-97a4-4ce54970a832" providerId="AD" clId="Web-{B9C19EDB-61F9-6FE4-1E49-80D31879E21B}" dt="2020-10-06T08:00:20.310" v="514"/>
        <pc:sldMkLst>
          <pc:docMk/>
          <pc:sldMk cId="802812779" sldId="280"/>
        </pc:sldMkLst>
      </pc:sldChg>
      <pc:sldChg chg="modSp delCm">
        <pc:chgData name="Marjan Frijns" userId="S::m.frijns@kennisnet.nl::f0faf449-f34a-4e67-97a4-4ce54970a832" providerId="AD" clId="Web-{B9C19EDB-61F9-6FE4-1E49-80D31879E21B}" dt="2020-10-06T07:52:48.801" v="445"/>
        <pc:sldMkLst>
          <pc:docMk/>
          <pc:sldMk cId="1419325722" sldId="282"/>
        </pc:sldMkLst>
        <pc:spChg chg="mod">
          <ac:chgData name="Marjan Frijns" userId="S::m.frijns@kennisnet.nl::f0faf449-f34a-4e67-97a4-4ce54970a832" providerId="AD" clId="Web-{B9C19EDB-61F9-6FE4-1E49-80D31879E21B}" dt="2020-10-06T07:52:39.785" v="444" actId="14100"/>
          <ac:spMkLst>
            <pc:docMk/>
            <pc:sldMk cId="1419325722" sldId="282"/>
            <ac:spMk id="36" creationId="{9C2458FA-AC38-4743-9BD9-35AC2FEE02F8}"/>
          </ac:spMkLst>
        </pc:spChg>
        <pc:spChg chg="mod">
          <ac:chgData name="Marjan Frijns" userId="S::m.frijns@kennisnet.nl::f0faf449-f34a-4e67-97a4-4ce54970a832" providerId="AD" clId="Web-{B9C19EDB-61F9-6FE4-1E49-80D31879E21B}" dt="2020-10-06T07:52:33.238" v="443" actId="1076"/>
          <ac:spMkLst>
            <pc:docMk/>
            <pc:sldMk cId="1419325722" sldId="282"/>
            <ac:spMk id="44" creationId="{1880CF29-01CF-48D0-B75E-CB761F01BE76}"/>
          </ac:spMkLst>
        </pc:spChg>
        <pc:cxnChg chg="mod">
          <ac:chgData name="Marjan Frijns" userId="S::m.frijns@kennisnet.nl::f0faf449-f34a-4e67-97a4-4ce54970a832" providerId="AD" clId="Web-{B9C19EDB-61F9-6FE4-1E49-80D31879E21B}" dt="2020-10-06T07:52:39.785" v="444" actId="14100"/>
          <ac:cxnSpMkLst>
            <pc:docMk/>
            <pc:sldMk cId="1419325722" sldId="282"/>
            <ac:cxnSpMk id="39" creationId="{DFD0D4D5-81A2-414E-BECE-18F898715035}"/>
          </ac:cxnSpMkLst>
        </pc:cxnChg>
      </pc:sldChg>
      <pc:sldChg chg="modSp">
        <pc:chgData name="Marjan Frijns" userId="S::m.frijns@kennisnet.nl::f0faf449-f34a-4e67-97a4-4ce54970a832" providerId="AD" clId="Web-{B9C19EDB-61F9-6FE4-1E49-80D31879E21B}" dt="2020-10-06T07:52:06.378" v="441" actId="20577"/>
        <pc:sldMkLst>
          <pc:docMk/>
          <pc:sldMk cId="3013263178" sldId="283"/>
        </pc:sldMkLst>
        <pc:spChg chg="mod">
          <ac:chgData name="Marjan Frijns" userId="S::m.frijns@kennisnet.nl::f0faf449-f34a-4e67-97a4-4ce54970a832" providerId="AD" clId="Web-{B9C19EDB-61F9-6FE4-1E49-80D31879E21B}" dt="2020-10-06T07:52:06.378" v="441" actId="20577"/>
          <ac:spMkLst>
            <pc:docMk/>
            <pc:sldMk cId="3013263178" sldId="283"/>
            <ac:spMk id="4" creationId="{00000000-0000-0000-0000-000000000000}"/>
          </ac:spMkLst>
        </pc:spChg>
      </pc:sldChg>
      <pc:sldChg chg="modSp">
        <pc:chgData name="Marjan Frijns" userId="S::m.frijns@kennisnet.nl::f0faf449-f34a-4e67-97a4-4ce54970a832" providerId="AD" clId="Web-{B9C19EDB-61F9-6FE4-1E49-80D31879E21B}" dt="2020-10-06T07:44:23.526" v="170" actId="20577"/>
        <pc:sldMkLst>
          <pc:docMk/>
          <pc:sldMk cId="1134141419" sldId="284"/>
        </pc:sldMkLst>
        <pc:spChg chg="mod">
          <ac:chgData name="Marjan Frijns" userId="S::m.frijns@kennisnet.nl::f0faf449-f34a-4e67-97a4-4ce54970a832" providerId="AD" clId="Web-{B9C19EDB-61F9-6FE4-1E49-80D31879E21B}" dt="2020-10-06T07:44:14.353" v="166" actId="20577"/>
          <ac:spMkLst>
            <pc:docMk/>
            <pc:sldMk cId="1134141419" sldId="284"/>
            <ac:spMk id="4" creationId="{00000000-0000-0000-0000-000000000000}"/>
          </ac:spMkLst>
        </pc:spChg>
        <pc:spChg chg="mod">
          <ac:chgData name="Marjan Frijns" userId="S::m.frijns@kennisnet.nl::f0faf449-f34a-4e67-97a4-4ce54970a832" providerId="AD" clId="Web-{B9C19EDB-61F9-6FE4-1E49-80D31879E21B}" dt="2020-10-06T07:44:23.526" v="170" actId="20577"/>
          <ac:spMkLst>
            <pc:docMk/>
            <pc:sldMk cId="1134141419" sldId="284"/>
            <ac:spMk id="6" creationId="{00000000-0000-0000-0000-000000000000}"/>
          </ac:spMkLst>
        </pc:spChg>
      </pc:sldChg>
      <pc:sldChg chg="addSp delSp modSp del ord">
        <pc:chgData name="Marjan Frijns" userId="S::m.frijns@kennisnet.nl::f0faf449-f34a-4e67-97a4-4ce54970a832" providerId="AD" clId="Web-{B9C19EDB-61F9-6FE4-1E49-80D31879E21B}" dt="2020-10-06T07:41:29.194" v="30"/>
        <pc:sldMkLst>
          <pc:docMk/>
          <pc:sldMk cId="683515378" sldId="287"/>
        </pc:sldMkLst>
        <pc:spChg chg="mod">
          <ac:chgData name="Marjan Frijns" userId="S::m.frijns@kennisnet.nl::f0faf449-f34a-4e67-97a4-4ce54970a832" providerId="AD" clId="Web-{B9C19EDB-61F9-6FE4-1E49-80D31879E21B}" dt="2020-10-06T07:16:42.243" v="28" actId="1076"/>
          <ac:spMkLst>
            <pc:docMk/>
            <pc:sldMk cId="683515378" sldId="287"/>
            <ac:spMk id="2" creationId="{00000000-0000-0000-0000-000000000000}"/>
          </ac:spMkLst>
        </pc:spChg>
        <pc:spChg chg="add del mod">
          <ac:chgData name="Marjan Frijns" userId="S::m.frijns@kennisnet.nl::f0faf449-f34a-4e67-97a4-4ce54970a832" providerId="AD" clId="Web-{B9C19EDB-61F9-6FE4-1E49-80D31879E21B}" dt="2020-10-06T07:14:38.881" v="1"/>
          <ac:spMkLst>
            <pc:docMk/>
            <pc:sldMk cId="683515378" sldId="287"/>
            <ac:spMk id="5" creationId="{AE343590-7411-43C9-94DE-C9697DD88A8D}"/>
          </ac:spMkLst>
        </pc:spChg>
        <pc:picChg chg="del">
          <ac:chgData name="Marjan Frijns" userId="S::m.frijns@kennisnet.nl::f0faf449-f34a-4e67-97a4-4ce54970a832" providerId="AD" clId="Web-{B9C19EDB-61F9-6FE4-1E49-80D31879E21B}" dt="2020-10-06T07:14:20.521" v="0"/>
          <ac:picMkLst>
            <pc:docMk/>
            <pc:sldMk cId="683515378" sldId="287"/>
            <ac:picMk id="4" creationId="{00000000-0000-0000-0000-000000000000}"/>
          </ac:picMkLst>
        </pc:picChg>
        <pc:picChg chg="add mod ord">
          <ac:chgData name="Marjan Frijns" userId="S::m.frijns@kennisnet.nl::f0faf449-f34a-4e67-97a4-4ce54970a832" providerId="AD" clId="Web-{B9C19EDB-61F9-6FE4-1E49-80D31879E21B}" dt="2020-10-06T07:15:51.663" v="14" actId="1076"/>
          <ac:picMkLst>
            <pc:docMk/>
            <pc:sldMk cId="683515378" sldId="287"/>
            <ac:picMk id="6" creationId="{E9BCBD97-8AF1-4962-B2CB-3662F30F9218}"/>
          </ac:picMkLst>
        </pc:picChg>
      </pc:sldChg>
    </pc:docChg>
  </pc:docChgLst>
  <pc:docChgLst>
    <pc:chgData name="Marjan Frijns" userId="S::m.frijns@kennisnet.nl::f0faf449-f34a-4e67-97a4-4ce54970a832" providerId="AD" clId="Web-{0FDBA635-5613-79B2-1522-B45B824C1294}"/>
    <pc:docChg chg="modSld">
      <pc:chgData name="Marjan Frijns" userId="S::m.frijns@kennisnet.nl::f0faf449-f34a-4e67-97a4-4ce54970a832" providerId="AD" clId="Web-{0FDBA635-5613-79B2-1522-B45B824C1294}" dt="2020-10-05T19:35:10.123" v="381" actId="1076"/>
      <pc:docMkLst>
        <pc:docMk/>
      </pc:docMkLst>
      <pc:sldChg chg="modSp delCm">
        <pc:chgData name="Marjan Frijns" userId="S::m.frijns@kennisnet.nl::f0faf449-f34a-4e67-97a4-4ce54970a832" providerId="AD" clId="Web-{0FDBA635-5613-79B2-1522-B45B824C1294}" dt="2020-10-05T19:29:30.511" v="264" actId="1076"/>
        <pc:sldMkLst>
          <pc:docMk/>
          <pc:sldMk cId="1310387311" sldId="259"/>
        </pc:sldMkLst>
        <pc:spChg chg="mod">
          <ac:chgData name="Marjan Frijns" userId="S::m.frijns@kennisnet.nl::f0faf449-f34a-4e67-97a4-4ce54970a832" providerId="AD" clId="Web-{0FDBA635-5613-79B2-1522-B45B824C1294}" dt="2020-10-05T19:29:30.511" v="264" actId="1076"/>
          <ac:spMkLst>
            <pc:docMk/>
            <pc:sldMk cId="1310387311" sldId="259"/>
            <ac:spMk id="3" creationId="{00000000-0000-0000-0000-000000000000}"/>
          </ac:spMkLst>
        </pc:spChg>
        <pc:picChg chg="mod">
          <ac:chgData name="Marjan Frijns" userId="S::m.frijns@kennisnet.nl::f0faf449-f34a-4e67-97a4-4ce54970a832" providerId="AD" clId="Web-{0FDBA635-5613-79B2-1522-B45B824C1294}" dt="2020-10-05T19:27:24.791" v="155" actId="1076"/>
          <ac:picMkLst>
            <pc:docMk/>
            <pc:sldMk cId="1310387311" sldId="259"/>
            <ac:picMk id="6" creationId="{00000000-0000-0000-0000-000000000000}"/>
          </ac:picMkLst>
        </pc:picChg>
      </pc:sldChg>
      <pc:sldChg chg="modSp">
        <pc:chgData name="Marjan Frijns" userId="S::m.frijns@kennisnet.nl::f0faf449-f34a-4e67-97a4-4ce54970a832" providerId="AD" clId="Web-{0FDBA635-5613-79B2-1522-B45B824C1294}" dt="2020-10-05T19:35:10.123" v="381" actId="1076"/>
        <pc:sldMkLst>
          <pc:docMk/>
          <pc:sldMk cId="182215208" sldId="264"/>
        </pc:sldMkLst>
        <pc:spChg chg="mod">
          <ac:chgData name="Marjan Frijns" userId="S::m.frijns@kennisnet.nl::f0faf449-f34a-4e67-97a4-4ce54970a832" providerId="AD" clId="Web-{0FDBA635-5613-79B2-1522-B45B824C1294}" dt="2020-10-05T19:35:04.217" v="380" actId="1076"/>
          <ac:spMkLst>
            <pc:docMk/>
            <pc:sldMk cId="182215208" sldId="264"/>
            <ac:spMk id="2" creationId="{00000000-0000-0000-0000-000000000000}"/>
          </ac:spMkLst>
        </pc:spChg>
        <pc:spChg chg="mod">
          <ac:chgData name="Marjan Frijns" userId="S::m.frijns@kennisnet.nl::f0faf449-f34a-4e67-97a4-4ce54970a832" providerId="AD" clId="Web-{0FDBA635-5613-79B2-1522-B45B824C1294}" dt="2020-10-05T19:35:10.123" v="381" actId="1076"/>
          <ac:spMkLst>
            <pc:docMk/>
            <pc:sldMk cId="182215208" sldId="264"/>
            <ac:spMk id="5" creationId="{00000000-0000-0000-0000-000000000000}"/>
          </ac:spMkLst>
        </pc:spChg>
      </pc:sldChg>
      <pc:sldChg chg="modSp">
        <pc:chgData name="Marjan Frijns" userId="S::m.frijns@kennisnet.nl::f0faf449-f34a-4e67-97a4-4ce54970a832" providerId="AD" clId="Web-{0FDBA635-5613-79B2-1522-B45B824C1294}" dt="2020-10-05T19:30:14.683" v="275" actId="20577"/>
        <pc:sldMkLst>
          <pc:docMk/>
          <pc:sldMk cId="3644195732" sldId="277"/>
        </pc:sldMkLst>
        <pc:spChg chg="mod">
          <ac:chgData name="Marjan Frijns" userId="S::m.frijns@kennisnet.nl::f0faf449-f34a-4e67-97a4-4ce54970a832" providerId="AD" clId="Web-{0FDBA635-5613-79B2-1522-B45B824C1294}" dt="2020-10-05T19:30:14.683" v="275" actId="20577"/>
          <ac:spMkLst>
            <pc:docMk/>
            <pc:sldMk cId="3644195732" sldId="277"/>
            <ac:spMk id="4" creationId="{00000000-0000-0000-0000-000000000000}"/>
          </ac:spMkLst>
        </pc:spChg>
      </pc:sldChg>
      <pc:sldChg chg="addCm">
        <pc:chgData name="Marjan Frijns" userId="S::m.frijns@kennisnet.nl::f0faf449-f34a-4e67-97a4-4ce54970a832" providerId="AD" clId="Web-{0FDBA635-5613-79B2-1522-B45B824C1294}" dt="2020-10-05T19:31:07.293" v="277"/>
        <pc:sldMkLst>
          <pc:docMk/>
          <pc:sldMk cId="529828185" sldId="279"/>
        </pc:sldMkLst>
      </pc:sldChg>
      <pc:sldChg chg="addCm">
        <pc:chgData name="Marjan Frijns" userId="S::m.frijns@kennisnet.nl::f0faf449-f34a-4e67-97a4-4ce54970a832" providerId="AD" clId="Web-{0FDBA635-5613-79B2-1522-B45B824C1294}" dt="2020-10-05T19:33:38.716" v="280"/>
        <pc:sldMkLst>
          <pc:docMk/>
          <pc:sldMk cId="802812779" sldId="280"/>
        </pc:sldMkLst>
      </pc:sldChg>
      <pc:sldChg chg="addCm">
        <pc:chgData name="Marjan Frijns" userId="S::m.frijns@kennisnet.nl::f0faf449-f34a-4e67-97a4-4ce54970a832" providerId="AD" clId="Web-{0FDBA635-5613-79B2-1522-B45B824C1294}" dt="2020-10-05T19:32:31.825" v="279"/>
        <pc:sldMkLst>
          <pc:docMk/>
          <pc:sldMk cId="683515378" sldId="287"/>
        </pc:sldMkLst>
      </pc:sldChg>
    </pc:docChg>
  </pc:docChgLst>
  <pc:docChgLst>
    <pc:chgData name="Leanne van Elsas" userId="S::l.vanelsas@kennisnet.nl::1b471b81-3156-423b-b131-d8f7fa4ca35d" providerId="AD" clId="Web-{1B0C4CBE-1616-8FEB-E1EF-60956E938A49}"/>
    <pc:docChg chg="modSld">
      <pc:chgData name="Leanne van Elsas" userId="S::l.vanelsas@kennisnet.nl::1b471b81-3156-423b-b131-d8f7fa4ca35d" providerId="AD" clId="Web-{1B0C4CBE-1616-8FEB-E1EF-60956E938A49}" dt="2020-10-02T10:37:06.974" v="8" actId="14100"/>
      <pc:docMkLst>
        <pc:docMk/>
      </pc:docMkLst>
      <pc:sldChg chg="addCm modCm">
        <pc:chgData name="Leanne van Elsas" userId="S::l.vanelsas@kennisnet.nl::1b471b81-3156-423b-b131-d8f7fa4ca35d" providerId="AD" clId="Web-{1B0C4CBE-1616-8FEB-E1EF-60956E938A49}" dt="2020-10-02T10:36:12.708" v="3"/>
        <pc:sldMkLst>
          <pc:docMk/>
          <pc:sldMk cId="71805743" sldId="258"/>
        </pc:sldMkLst>
      </pc:sldChg>
      <pc:sldChg chg="modSp">
        <pc:chgData name="Leanne van Elsas" userId="S::l.vanelsas@kennisnet.nl::1b471b81-3156-423b-b131-d8f7fa4ca35d" providerId="AD" clId="Web-{1B0C4CBE-1616-8FEB-E1EF-60956E938A49}" dt="2020-10-02T10:37:06.974" v="8" actId="14100"/>
        <pc:sldMkLst>
          <pc:docMk/>
          <pc:sldMk cId="1310387311" sldId="259"/>
        </pc:sldMkLst>
        <pc:spChg chg="mod">
          <ac:chgData name="Leanne van Elsas" userId="S::l.vanelsas@kennisnet.nl::1b471b81-3156-423b-b131-d8f7fa4ca35d" providerId="AD" clId="Web-{1B0C4CBE-1616-8FEB-E1EF-60956E938A49}" dt="2020-10-02T10:37:06.974" v="8" actId="14100"/>
          <ac:spMkLst>
            <pc:docMk/>
            <pc:sldMk cId="1310387311" sldId="259"/>
            <ac:spMk id="3" creationId="{00000000-0000-0000-0000-000000000000}"/>
          </ac:spMkLst>
        </pc:spChg>
      </pc:sldChg>
    </pc:docChg>
  </pc:docChgLst>
  <pc:docChgLst>
    <pc:chgData name="Marjan Frijns" userId="S::m.frijns@kennisnet.nl::f0faf449-f34a-4e67-97a4-4ce54970a832" providerId="AD" clId="Web-{14C614AA-87E0-8F75-5ADF-E837C4F4DCE9}"/>
    <pc:docChg chg="addSld modSld">
      <pc:chgData name="Marjan Frijns" userId="S::m.frijns@kennisnet.nl::f0faf449-f34a-4e67-97a4-4ce54970a832" providerId="AD" clId="Web-{14C614AA-87E0-8F75-5ADF-E837C4F4DCE9}" dt="2020-10-05T18:54:54.053" v="35"/>
      <pc:docMkLst>
        <pc:docMk/>
      </pc:docMkLst>
      <pc:sldChg chg="modSp">
        <pc:chgData name="Marjan Frijns" userId="S::m.frijns@kennisnet.nl::f0faf449-f34a-4e67-97a4-4ce54970a832" providerId="AD" clId="Web-{14C614AA-87E0-8F75-5ADF-E837C4F4DCE9}" dt="2020-10-05T18:54:22.803" v="31" actId="20577"/>
        <pc:sldMkLst>
          <pc:docMk/>
          <pc:sldMk cId="1169640333" sldId="256"/>
        </pc:sldMkLst>
        <pc:spChg chg="mod">
          <ac:chgData name="Marjan Frijns" userId="S::m.frijns@kennisnet.nl::f0faf449-f34a-4e67-97a4-4ce54970a832" providerId="AD" clId="Web-{14C614AA-87E0-8F75-5ADF-E837C4F4DCE9}" dt="2020-10-05T18:54:22.803" v="31" actId="20577"/>
          <ac:spMkLst>
            <pc:docMk/>
            <pc:sldMk cId="1169640333" sldId="256"/>
            <ac:spMk id="5" creationId="{00000000-0000-0000-0000-000000000000}"/>
          </ac:spMkLst>
        </pc:spChg>
      </pc:sldChg>
      <pc:sldChg chg="mod modShow">
        <pc:chgData name="Marjan Frijns" userId="S::m.frijns@kennisnet.nl::f0faf449-f34a-4e67-97a4-4ce54970a832" providerId="AD" clId="Web-{14C614AA-87E0-8F75-5ADF-E837C4F4DCE9}" dt="2020-10-05T18:54:44.287" v="34"/>
        <pc:sldMkLst>
          <pc:docMk/>
          <pc:sldMk cId="529828185" sldId="279"/>
        </pc:sldMkLst>
      </pc:sldChg>
      <pc:sldChg chg="modSp">
        <pc:chgData name="Marjan Frijns" userId="S::m.frijns@kennisnet.nl::f0faf449-f34a-4e67-97a4-4ce54970a832" providerId="AD" clId="Web-{14C614AA-87E0-8F75-5ADF-E837C4F4DCE9}" dt="2020-10-05T18:54:32.990" v="33" actId="14100"/>
        <pc:sldMkLst>
          <pc:docMk/>
          <pc:sldMk cId="1060583891" sldId="285"/>
        </pc:sldMkLst>
        <pc:spChg chg="mod">
          <ac:chgData name="Marjan Frijns" userId="S::m.frijns@kennisnet.nl::f0faf449-f34a-4e67-97a4-4ce54970a832" providerId="AD" clId="Web-{14C614AA-87E0-8F75-5ADF-E837C4F4DCE9}" dt="2020-10-05T18:54:32.990" v="33" actId="14100"/>
          <ac:spMkLst>
            <pc:docMk/>
            <pc:sldMk cId="1060583891" sldId="285"/>
            <ac:spMk id="4" creationId="{00000000-0000-0000-0000-000000000000}"/>
          </ac:spMkLst>
        </pc:spChg>
      </pc:sldChg>
      <pc:sldChg chg="new">
        <pc:chgData name="Marjan Frijns" userId="S::m.frijns@kennisnet.nl::f0faf449-f34a-4e67-97a4-4ce54970a832" providerId="AD" clId="Web-{14C614AA-87E0-8F75-5ADF-E837C4F4DCE9}" dt="2020-10-05T18:54:54.053" v="35"/>
        <pc:sldMkLst>
          <pc:docMk/>
          <pc:sldMk cId="2793560201" sldId="286"/>
        </pc:sldMkLst>
      </pc:sldChg>
    </pc:docChg>
  </pc:docChgLst>
  <pc:docChgLst>
    <pc:chgData name="Martijn Nagtegaal" userId="S::m.nagtegaal@kennisnet.nl::7e6eeecb-5f02-43fe-958d-fa6c39217df7" providerId="AD" clId="Web-{A7769B73-4AE3-1F5F-997C-92D0CF8CD48E}"/>
    <pc:docChg chg="modSld">
      <pc:chgData name="Martijn Nagtegaal" userId="S::m.nagtegaal@kennisnet.nl::7e6eeecb-5f02-43fe-958d-fa6c39217df7" providerId="AD" clId="Web-{A7769B73-4AE3-1F5F-997C-92D0CF8CD48E}" dt="2020-10-06T08:04:33.133" v="121" actId="20577"/>
      <pc:docMkLst>
        <pc:docMk/>
      </pc:docMkLst>
      <pc:sldChg chg="modSp">
        <pc:chgData name="Martijn Nagtegaal" userId="S::m.nagtegaal@kennisnet.nl::7e6eeecb-5f02-43fe-958d-fa6c39217df7" providerId="AD" clId="Web-{A7769B73-4AE3-1F5F-997C-92D0CF8CD48E}" dt="2020-10-06T07:56:20.463" v="8" actId="20577"/>
        <pc:sldMkLst>
          <pc:docMk/>
          <pc:sldMk cId="3020901188" sldId="267"/>
        </pc:sldMkLst>
        <pc:spChg chg="mod">
          <ac:chgData name="Martijn Nagtegaal" userId="S::m.nagtegaal@kennisnet.nl::7e6eeecb-5f02-43fe-958d-fa6c39217df7" providerId="AD" clId="Web-{A7769B73-4AE3-1F5F-997C-92D0CF8CD48E}" dt="2020-10-06T07:56:20.463" v="8" actId="20577"/>
          <ac:spMkLst>
            <pc:docMk/>
            <pc:sldMk cId="3020901188" sldId="267"/>
            <ac:spMk id="3" creationId="{00000000-0000-0000-0000-000000000000}"/>
          </ac:spMkLst>
        </pc:spChg>
      </pc:sldChg>
      <pc:sldChg chg="modSp">
        <pc:chgData name="Martijn Nagtegaal" userId="S::m.nagtegaal@kennisnet.nl::7e6eeecb-5f02-43fe-958d-fa6c39217df7" providerId="AD" clId="Web-{A7769B73-4AE3-1F5F-997C-92D0CF8CD48E}" dt="2020-10-06T08:01:12.940" v="73" actId="20577"/>
        <pc:sldMkLst>
          <pc:docMk/>
          <pc:sldMk cId="802812779" sldId="280"/>
        </pc:sldMkLst>
        <pc:spChg chg="mod">
          <ac:chgData name="Martijn Nagtegaal" userId="S::m.nagtegaal@kennisnet.nl::7e6eeecb-5f02-43fe-958d-fa6c39217df7" providerId="AD" clId="Web-{A7769B73-4AE3-1F5F-997C-92D0CF8CD48E}" dt="2020-10-06T08:00:06.501" v="66" actId="20577"/>
          <ac:spMkLst>
            <pc:docMk/>
            <pc:sldMk cId="802812779" sldId="280"/>
            <ac:spMk id="5" creationId="{00000000-0000-0000-0000-000000000000}"/>
          </ac:spMkLst>
        </pc:spChg>
        <pc:spChg chg="mod">
          <ac:chgData name="Martijn Nagtegaal" userId="S::m.nagtegaal@kennisnet.nl::7e6eeecb-5f02-43fe-958d-fa6c39217df7" providerId="AD" clId="Web-{A7769B73-4AE3-1F5F-997C-92D0CF8CD48E}" dt="2020-10-06T08:00:50.939" v="69" actId="20577"/>
          <ac:spMkLst>
            <pc:docMk/>
            <pc:sldMk cId="802812779" sldId="280"/>
            <ac:spMk id="33" creationId="{00000000-0000-0000-0000-000000000000}"/>
          </ac:spMkLst>
        </pc:spChg>
        <pc:spChg chg="mod">
          <ac:chgData name="Martijn Nagtegaal" userId="S::m.nagtegaal@kennisnet.nl::7e6eeecb-5f02-43fe-958d-fa6c39217df7" providerId="AD" clId="Web-{A7769B73-4AE3-1F5F-997C-92D0CF8CD48E}" dt="2020-10-06T08:01:02.236" v="71" actId="20577"/>
          <ac:spMkLst>
            <pc:docMk/>
            <pc:sldMk cId="802812779" sldId="280"/>
            <ac:spMk id="37" creationId="{00000000-0000-0000-0000-000000000000}"/>
          </ac:spMkLst>
        </pc:spChg>
        <pc:spChg chg="mod">
          <ac:chgData name="Martijn Nagtegaal" userId="S::m.nagtegaal@kennisnet.nl::7e6eeecb-5f02-43fe-958d-fa6c39217df7" providerId="AD" clId="Web-{A7769B73-4AE3-1F5F-997C-92D0CF8CD48E}" dt="2020-10-06T08:01:12.940" v="73" actId="20577"/>
          <ac:spMkLst>
            <pc:docMk/>
            <pc:sldMk cId="802812779" sldId="280"/>
            <ac:spMk id="38" creationId="{00000000-0000-0000-0000-000000000000}"/>
          </ac:spMkLst>
        </pc:spChg>
      </pc:sldChg>
      <pc:sldChg chg="modSp">
        <pc:chgData name="Martijn Nagtegaal" userId="S::m.nagtegaal@kennisnet.nl::7e6eeecb-5f02-43fe-958d-fa6c39217df7" providerId="AD" clId="Web-{A7769B73-4AE3-1F5F-997C-92D0CF8CD48E}" dt="2020-10-06T08:04:33.133" v="120" actId="20577"/>
        <pc:sldMkLst>
          <pc:docMk/>
          <pc:sldMk cId="3134929843" sldId="281"/>
        </pc:sldMkLst>
        <pc:spChg chg="mod">
          <ac:chgData name="Martijn Nagtegaal" userId="S::m.nagtegaal@kennisnet.nl::7e6eeecb-5f02-43fe-958d-fa6c39217df7" providerId="AD" clId="Web-{A7769B73-4AE3-1F5F-997C-92D0CF8CD48E}" dt="2020-10-06T08:04:33.133" v="120" actId="20577"/>
          <ac:spMkLst>
            <pc:docMk/>
            <pc:sldMk cId="3134929843" sldId="281"/>
            <ac:spMk id="63" creationId="{00000000-0000-0000-0000-000000000000}"/>
          </ac:spMkLst>
        </pc:spChg>
      </pc:sldChg>
      <pc:sldChg chg="modSp">
        <pc:chgData name="Martijn Nagtegaal" userId="S::m.nagtegaal@kennisnet.nl::7e6eeecb-5f02-43fe-958d-fa6c39217df7" providerId="AD" clId="Web-{A7769B73-4AE3-1F5F-997C-92D0CF8CD48E}" dt="2020-10-06T07:53:03.426" v="2" actId="20577"/>
        <pc:sldMkLst>
          <pc:docMk/>
          <pc:sldMk cId="1419325722" sldId="282"/>
        </pc:sldMkLst>
        <pc:spChg chg="mod">
          <ac:chgData name="Martijn Nagtegaal" userId="S::m.nagtegaal@kennisnet.nl::7e6eeecb-5f02-43fe-958d-fa6c39217df7" providerId="AD" clId="Web-{A7769B73-4AE3-1F5F-997C-92D0CF8CD48E}" dt="2020-10-06T07:53:03.426" v="2" actId="20577"/>
          <ac:spMkLst>
            <pc:docMk/>
            <pc:sldMk cId="1419325722" sldId="282"/>
            <ac:spMk id="43" creationId="{92220875-3210-4C77-86ED-090E4D7E2C49}"/>
          </ac:spMkLst>
        </pc:spChg>
      </pc:sldChg>
    </pc:docChg>
  </pc:docChgLst>
  <pc:docChgLst>
    <pc:chgData name="Marjan Frijns" userId="S::m.frijns@kennisnet.nl::f0faf449-f34a-4e67-97a4-4ce54970a832" providerId="AD" clId="Web-{09E384E5-DFAF-CEA5-9383-AA4F298CFC4D}"/>
    <pc:docChg chg="modSld">
      <pc:chgData name="Marjan Frijns" userId="S::m.frijns@kennisnet.nl::f0faf449-f34a-4e67-97a4-4ce54970a832" providerId="AD" clId="Web-{09E384E5-DFAF-CEA5-9383-AA4F298CFC4D}" dt="2020-10-05T08:21:09.153" v="722"/>
      <pc:docMkLst>
        <pc:docMk/>
      </pc:docMkLst>
      <pc:sldChg chg="modSp delCm">
        <pc:chgData name="Marjan Frijns" userId="S::m.frijns@kennisnet.nl::f0faf449-f34a-4e67-97a4-4ce54970a832" providerId="AD" clId="Web-{09E384E5-DFAF-CEA5-9383-AA4F298CFC4D}" dt="2020-10-05T08:13:56.915" v="719" actId="20577"/>
        <pc:sldMkLst>
          <pc:docMk/>
          <pc:sldMk cId="71805743" sldId="258"/>
        </pc:sldMkLst>
        <pc:spChg chg="mod">
          <ac:chgData name="Marjan Frijns" userId="S::m.frijns@kennisnet.nl::f0faf449-f34a-4e67-97a4-4ce54970a832" providerId="AD" clId="Web-{09E384E5-DFAF-CEA5-9383-AA4F298CFC4D}" dt="2020-10-05T08:13:56.915" v="719" actId="20577"/>
          <ac:spMkLst>
            <pc:docMk/>
            <pc:sldMk cId="71805743" sldId="258"/>
            <ac:spMk id="3" creationId="{00000000-0000-0000-0000-000000000000}"/>
          </ac:spMkLst>
        </pc:spChg>
      </pc:sldChg>
      <pc:sldChg chg="modSp addCm modCm">
        <pc:chgData name="Marjan Frijns" userId="S::m.frijns@kennisnet.nl::f0faf449-f34a-4e67-97a4-4ce54970a832" providerId="AD" clId="Web-{09E384E5-DFAF-CEA5-9383-AA4F298CFC4D}" dt="2020-10-05T07:51:30.683" v="587"/>
        <pc:sldMkLst>
          <pc:docMk/>
          <pc:sldMk cId="1310387311" sldId="259"/>
        </pc:sldMkLst>
        <pc:spChg chg="mod">
          <ac:chgData name="Marjan Frijns" userId="S::m.frijns@kennisnet.nl::f0faf449-f34a-4e67-97a4-4ce54970a832" providerId="AD" clId="Web-{09E384E5-DFAF-CEA5-9383-AA4F298CFC4D}" dt="2020-10-05T07:37:33.743" v="15" actId="20577"/>
          <ac:spMkLst>
            <pc:docMk/>
            <pc:sldMk cId="1310387311" sldId="259"/>
            <ac:spMk id="3" creationId="{00000000-0000-0000-0000-000000000000}"/>
          </ac:spMkLst>
        </pc:spChg>
      </pc:sldChg>
      <pc:sldChg chg="modSp">
        <pc:chgData name="Marjan Frijns" userId="S::m.frijns@kennisnet.nl::f0faf449-f34a-4e67-97a4-4ce54970a832" providerId="AD" clId="Web-{09E384E5-DFAF-CEA5-9383-AA4F298CFC4D}" dt="2020-10-05T07:50:58.386" v="585" actId="20577"/>
        <pc:sldMkLst>
          <pc:docMk/>
          <pc:sldMk cId="3020901188" sldId="267"/>
        </pc:sldMkLst>
        <pc:spChg chg="mod">
          <ac:chgData name="Marjan Frijns" userId="S::m.frijns@kennisnet.nl::f0faf449-f34a-4e67-97a4-4ce54970a832" providerId="AD" clId="Web-{09E384E5-DFAF-CEA5-9383-AA4F298CFC4D}" dt="2020-10-05T07:50:58.386" v="585" actId="20577"/>
          <ac:spMkLst>
            <pc:docMk/>
            <pc:sldMk cId="3020901188" sldId="267"/>
            <ac:spMk id="3" creationId="{00000000-0000-0000-0000-000000000000}"/>
          </ac:spMkLst>
        </pc:spChg>
      </pc:sldChg>
      <pc:sldChg chg="addCm delCm">
        <pc:chgData name="Marjan Frijns" userId="S::m.frijns@kennisnet.nl::f0faf449-f34a-4e67-97a4-4ce54970a832" providerId="AD" clId="Web-{09E384E5-DFAF-CEA5-9383-AA4F298CFC4D}" dt="2020-10-05T07:42:56.010" v="100"/>
        <pc:sldMkLst>
          <pc:docMk/>
          <pc:sldMk cId="832025842" sldId="270"/>
        </pc:sldMkLst>
      </pc:sldChg>
      <pc:sldChg chg="modSp delCm">
        <pc:chgData name="Marjan Frijns" userId="S::m.frijns@kennisnet.nl::f0faf449-f34a-4e67-97a4-4ce54970a832" providerId="AD" clId="Web-{09E384E5-DFAF-CEA5-9383-AA4F298CFC4D}" dt="2020-10-05T07:42:37.853" v="98" actId="20577"/>
        <pc:sldMkLst>
          <pc:docMk/>
          <pc:sldMk cId="3550539444" sldId="271"/>
        </pc:sldMkLst>
        <pc:spChg chg="mod">
          <ac:chgData name="Marjan Frijns" userId="S::m.frijns@kennisnet.nl::f0faf449-f34a-4e67-97a4-4ce54970a832" providerId="AD" clId="Web-{09E384E5-DFAF-CEA5-9383-AA4F298CFC4D}" dt="2020-10-05T07:42:37.853" v="98" actId="20577"/>
          <ac:spMkLst>
            <pc:docMk/>
            <pc:sldMk cId="3550539444" sldId="271"/>
            <ac:spMk id="3" creationId="{00000000-0000-0000-0000-000000000000}"/>
          </ac:spMkLst>
        </pc:spChg>
      </pc:sldChg>
      <pc:sldChg chg="modSp delCm modCm">
        <pc:chgData name="Marjan Frijns" userId="S::m.frijns@kennisnet.nl::f0faf449-f34a-4e67-97a4-4ce54970a832" providerId="AD" clId="Web-{09E384E5-DFAF-CEA5-9383-AA4F298CFC4D}" dt="2020-10-05T07:45:24.369" v="168" actId="20577"/>
        <pc:sldMkLst>
          <pc:docMk/>
          <pc:sldMk cId="3644195732" sldId="277"/>
        </pc:sldMkLst>
        <pc:spChg chg="mod">
          <ac:chgData name="Marjan Frijns" userId="S::m.frijns@kennisnet.nl::f0faf449-f34a-4e67-97a4-4ce54970a832" providerId="AD" clId="Web-{09E384E5-DFAF-CEA5-9383-AA4F298CFC4D}" dt="2020-10-05T07:45:24.369" v="168" actId="20577"/>
          <ac:spMkLst>
            <pc:docMk/>
            <pc:sldMk cId="3644195732" sldId="277"/>
            <ac:spMk id="4" creationId="{00000000-0000-0000-0000-000000000000}"/>
          </ac:spMkLst>
        </pc:spChg>
      </pc:sldChg>
      <pc:sldChg chg="modSp delCm">
        <pc:chgData name="Marjan Frijns" userId="S::m.frijns@kennisnet.nl::f0faf449-f34a-4e67-97a4-4ce54970a832" providerId="AD" clId="Web-{09E384E5-DFAF-CEA5-9383-AA4F298CFC4D}" dt="2020-10-05T07:46:42.167" v="175" actId="20577"/>
        <pc:sldMkLst>
          <pc:docMk/>
          <pc:sldMk cId="3957255557" sldId="278"/>
        </pc:sldMkLst>
        <pc:spChg chg="mod">
          <ac:chgData name="Marjan Frijns" userId="S::m.frijns@kennisnet.nl::f0faf449-f34a-4e67-97a4-4ce54970a832" providerId="AD" clId="Web-{09E384E5-DFAF-CEA5-9383-AA4F298CFC4D}" dt="2020-10-05T07:46:42.167" v="175" actId="20577"/>
          <ac:spMkLst>
            <pc:docMk/>
            <pc:sldMk cId="3957255557" sldId="278"/>
            <ac:spMk id="4" creationId="{00000000-0000-0000-0000-000000000000}"/>
          </ac:spMkLst>
        </pc:spChg>
      </pc:sldChg>
      <pc:sldChg chg="addCm modCm">
        <pc:chgData name="Marjan Frijns" userId="S::m.frijns@kennisnet.nl::f0faf449-f34a-4e67-97a4-4ce54970a832" providerId="AD" clId="Web-{09E384E5-DFAF-CEA5-9383-AA4F298CFC4D}" dt="2020-10-05T08:21:09.153" v="722"/>
        <pc:sldMkLst>
          <pc:docMk/>
          <pc:sldMk cId="529828185" sldId="279"/>
        </pc:sldMkLst>
      </pc:sldChg>
      <pc:sldChg chg="modSp">
        <pc:chgData name="Marjan Frijns" userId="S::m.frijns@kennisnet.nl::f0faf449-f34a-4e67-97a4-4ce54970a832" providerId="AD" clId="Web-{09E384E5-DFAF-CEA5-9383-AA4F298CFC4D}" dt="2020-10-05T07:50:06.886" v="581" actId="20577"/>
        <pc:sldMkLst>
          <pc:docMk/>
          <pc:sldMk cId="3013263178" sldId="283"/>
        </pc:sldMkLst>
        <pc:spChg chg="mod">
          <ac:chgData name="Marjan Frijns" userId="S::m.frijns@kennisnet.nl::f0faf449-f34a-4e67-97a4-4ce54970a832" providerId="AD" clId="Web-{09E384E5-DFAF-CEA5-9383-AA4F298CFC4D}" dt="2020-10-05T07:50:06.886" v="581" actId="20577"/>
          <ac:spMkLst>
            <pc:docMk/>
            <pc:sldMk cId="3013263178" sldId="283"/>
            <ac:spMk id="4" creationId="{00000000-0000-0000-0000-000000000000}"/>
          </ac:spMkLst>
        </pc:spChg>
      </pc:sldChg>
    </pc:docChg>
  </pc:docChgLst>
  <pc:docChgLst>
    <pc:chgData name="Marjan Frijns" userId="S::m.frijns@kennisnet.nl::f0faf449-f34a-4e67-97a4-4ce54970a832" providerId="AD" clId="Web-{3D4D473F-6C59-409E-F161-A9DD7802D1A4}"/>
    <pc:docChg chg="modSld">
      <pc:chgData name="Marjan Frijns" userId="S::m.frijns@kennisnet.nl::f0faf449-f34a-4e67-97a4-4ce54970a832" providerId="AD" clId="Web-{3D4D473F-6C59-409E-F161-A9DD7802D1A4}" dt="2020-10-01T16:32:30.898" v="75" actId="20577"/>
      <pc:docMkLst>
        <pc:docMk/>
      </pc:docMkLst>
      <pc:sldChg chg="modSp">
        <pc:chgData name="Marjan Frijns" userId="S::m.frijns@kennisnet.nl::f0faf449-f34a-4e67-97a4-4ce54970a832" providerId="AD" clId="Web-{3D4D473F-6C59-409E-F161-A9DD7802D1A4}" dt="2020-10-01T16:32:30.898" v="74" actId="20577"/>
        <pc:sldMkLst>
          <pc:docMk/>
          <pc:sldMk cId="529828185" sldId="279"/>
        </pc:sldMkLst>
        <pc:spChg chg="mod">
          <ac:chgData name="Marjan Frijns" userId="S::m.frijns@kennisnet.nl::f0faf449-f34a-4e67-97a4-4ce54970a832" providerId="AD" clId="Web-{3D4D473F-6C59-409E-F161-A9DD7802D1A4}" dt="2020-10-01T16:32:30.898" v="74" actId="20577"/>
          <ac:spMkLst>
            <pc:docMk/>
            <pc:sldMk cId="529828185" sldId="279"/>
            <ac:spMk id="3" creationId="{00000000-0000-0000-0000-000000000000}"/>
          </ac:spMkLst>
        </pc:spChg>
      </pc:sldChg>
    </pc:docChg>
  </pc:docChgLst>
  <pc:docChgLst>
    <pc:chgData name="Martijn Nagtegaal" userId="S::m.nagtegaal@kennisnet.nl::7e6eeecb-5f02-43fe-958d-fa6c39217df7" providerId="AD" clId="Web-{95AD805C-2CB5-F021-1F2F-DAF66D9E3436}"/>
    <pc:docChg chg="modSld">
      <pc:chgData name="Martijn Nagtegaal" userId="S::m.nagtegaal@kennisnet.nl::7e6eeecb-5f02-43fe-958d-fa6c39217df7" providerId="AD" clId="Web-{95AD805C-2CB5-F021-1F2F-DAF66D9E3436}" dt="2020-10-02T11:51:25.816" v="16" actId="20577"/>
      <pc:docMkLst>
        <pc:docMk/>
      </pc:docMkLst>
      <pc:sldChg chg="modSp">
        <pc:chgData name="Martijn Nagtegaal" userId="S::m.nagtegaal@kennisnet.nl::7e6eeecb-5f02-43fe-958d-fa6c39217df7" providerId="AD" clId="Web-{95AD805C-2CB5-F021-1F2F-DAF66D9E3436}" dt="2020-10-02T09:45:23.732" v="4" actId="20577"/>
        <pc:sldMkLst>
          <pc:docMk/>
          <pc:sldMk cId="71805743" sldId="258"/>
        </pc:sldMkLst>
        <pc:spChg chg="mod">
          <ac:chgData name="Martijn Nagtegaal" userId="S::m.nagtegaal@kennisnet.nl::7e6eeecb-5f02-43fe-958d-fa6c39217df7" providerId="AD" clId="Web-{95AD805C-2CB5-F021-1F2F-DAF66D9E3436}" dt="2020-10-02T09:45:23.732" v="4" actId="20577"/>
          <ac:spMkLst>
            <pc:docMk/>
            <pc:sldMk cId="71805743" sldId="258"/>
            <ac:spMk id="3" creationId="{00000000-0000-0000-0000-000000000000}"/>
          </ac:spMkLst>
        </pc:spChg>
      </pc:sldChg>
      <pc:sldChg chg="modSp">
        <pc:chgData name="Martijn Nagtegaal" userId="S::m.nagtegaal@kennisnet.nl::7e6eeecb-5f02-43fe-958d-fa6c39217df7" providerId="AD" clId="Web-{95AD805C-2CB5-F021-1F2F-DAF66D9E3436}" dt="2020-10-02T11:51:16.878" v="14" actId="20577"/>
        <pc:sldMkLst>
          <pc:docMk/>
          <pc:sldMk cId="832025842" sldId="270"/>
        </pc:sldMkLst>
        <pc:spChg chg="mod">
          <ac:chgData name="Martijn Nagtegaal" userId="S::m.nagtegaal@kennisnet.nl::7e6eeecb-5f02-43fe-958d-fa6c39217df7" providerId="AD" clId="Web-{95AD805C-2CB5-F021-1F2F-DAF66D9E3436}" dt="2020-10-02T11:51:16.878" v="14" actId="20577"/>
          <ac:spMkLst>
            <pc:docMk/>
            <pc:sldMk cId="832025842" sldId="270"/>
            <ac:spMk id="3" creationId="{00000000-0000-0000-0000-000000000000}"/>
          </ac:spMkLst>
        </pc:spChg>
      </pc:sldChg>
    </pc:docChg>
  </pc:docChgLst>
  <pc:docChgLst>
    <pc:chgData name="Marjan Frijns" userId="S::m.frijns@kennisnet.nl::f0faf449-f34a-4e67-97a4-4ce54970a832" providerId="AD" clId="Web-{E3CC2797-17A7-D361-E594-8FD765DDDD7A}"/>
    <pc:docChg chg="modSld">
      <pc:chgData name="Marjan Frijns" userId="S::m.frijns@kennisnet.nl::f0faf449-f34a-4e67-97a4-4ce54970a832" providerId="AD" clId="Web-{E3CC2797-17A7-D361-E594-8FD765DDDD7A}" dt="2020-10-05T08:52:05.247" v="0" actId="1076"/>
      <pc:docMkLst>
        <pc:docMk/>
      </pc:docMkLst>
      <pc:sldChg chg="modSp">
        <pc:chgData name="Marjan Frijns" userId="S::m.frijns@kennisnet.nl::f0faf449-f34a-4e67-97a4-4ce54970a832" providerId="AD" clId="Web-{E3CC2797-17A7-D361-E594-8FD765DDDD7A}" dt="2020-10-05T08:52:05.247" v="0" actId="1076"/>
        <pc:sldMkLst>
          <pc:docMk/>
          <pc:sldMk cId="1898103840" sldId="272"/>
        </pc:sldMkLst>
        <pc:picChg chg="mod">
          <ac:chgData name="Marjan Frijns" userId="S::m.frijns@kennisnet.nl::f0faf449-f34a-4e67-97a4-4ce54970a832" providerId="AD" clId="Web-{E3CC2797-17A7-D361-E594-8FD765DDDD7A}" dt="2020-10-05T08:52:05.247" v="0" actId="1076"/>
          <ac:picMkLst>
            <pc:docMk/>
            <pc:sldMk cId="1898103840" sldId="272"/>
            <ac:picMk id="6" creationId="{BDE69087-70F5-43A9-BB5B-8E2ADC183876}"/>
          </ac:picMkLst>
        </pc:picChg>
      </pc:sldChg>
    </pc:docChg>
  </pc:docChgLst>
  <pc:docChgLst>
    <pc:chgData name="Marjan Frijns" userId="S::m.frijns@kennisnet.nl::f0faf449-f34a-4e67-97a4-4ce54970a832" providerId="AD" clId="Web-{48ED1F1A-98B3-9257-401C-391DE26B34E5}"/>
    <pc:docChg chg="modSld">
      <pc:chgData name="Marjan Frijns" userId="S::m.frijns@kennisnet.nl::f0faf449-f34a-4e67-97a4-4ce54970a832" providerId="AD" clId="Web-{48ED1F1A-98B3-9257-401C-391DE26B34E5}" dt="2020-10-01T16:15:31.833" v="139" actId="20577"/>
      <pc:docMkLst>
        <pc:docMk/>
      </pc:docMkLst>
      <pc:sldChg chg="addCm">
        <pc:chgData name="Marjan Frijns" userId="S::m.frijns@kennisnet.nl::f0faf449-f34a-4e67-97a4-4ce54970a832" providerId="AD" clId="Web-{48ED1F1A-98B3-9257-401C-391DE26B34E5}" dt="2020-10-01T16:08:13.473" v="0"/>
        <pc:sldMkLst>
          <pc:docMk/>
          <pc:sldMk cId="71805743" sldId="258"/>
        </pc:sldMkLst>
      </pc:sldChg>
      <pc:sldChg chg="modSp">
        <pc:chgData name="Marjan Frijns" userId="S::m.frijns@kennisnet.nl::f0faf449-f34a-4e67-97a4-4ce54970a832" providerId="AD" clId="Web-{48ED1F1A-98B3-9257-401C-391DE26B34E5}" dt="2020-10-01T16:10:59.020" v="23" actId="20577"/>
        <pc:sldMkLst>
          <pc:docMk/>
          <pc:sldMk cId="1310387311" sldId="259"/>
        </pc:sldMkLst>
        <pc:spChg chg="mod">
          <ac:chgData name="Marjan Frijns" userId="S::m.frijns@kennisnet.nl::f0faf449-f34a-4e67-97a4-4ce54970a832" providerId="AD" clId="Web-{48ED1F1A-98B3-9257-401C-391DE26B34E5}" dt="2020-10-01T16:10:26.192" v="4" actId="14100"/>
          <ac:spMkLst>
            <pc:docMk/>
            <pc:sldMk cId="1310387311" sldId="259"/>
            <ac:spMk id="2" creationId="{00000000-0000-0000-0000-000000000000}"/>
          </ac:spMkLst>
        </pc:spChg>
        <pc:spChg chg="mod">
          <ac:chgData name="Marjan Frijns" userId="S::m.frijns@kennisnet.nl::f0faf449-f34a-4e67-97a4-4ce54970a832" providerId="AD" clId="Web-{48ED1F1A-98B3-9257-401C-391DE26B34E5}" dt="2020-10-01T16:10:59.020" v="23" actId="20577"/>
          <ac:spMkLst>
            <pc:docMk/>
            <pc:sldMk cId="1310387311" sldId="259"/>
            <ac:spMk id="3" creationId="{00000000-0000-0000-0000-000000000000}"/>
          </ac:spMkLst>
        </pc:spChg>
      </pc:sldChg>
      <pc:sldChg chg="modSp">
        <pc:chgData name="Marjan Frijns" userId="S::m.frijns@kennisnet.nl::f0faf449-f34a-4e67-97a4-4ce54970a832" providerId="AD" clId="Web-{48ED1F1A-98B3-9257-401C-391DE26B34E5}" dt="2020-10-01T16:14:15.739" v="103" actId="14100"/>
        <pc:sldMkLst>
          <pc:docMk/>
          <pc:sldMk cId="3550539444" sldId="271"/>
        </pc:sldMkLst>
        <pc:spChg chg="mod">
          <ac:chgData name="Marjan Frijns" userId="S::m.frijns@kennisnet.nl::f0faf449-f34a-4e67-97a4-4ce54970a832" providerId="AD" clId="Web-{48ED1F1A-98B3-9257-401C-391DE26B34E5}" dt="2020-10-01T16:14:15.739" v="103" actId="14100"/>
          <ac:spMkLst>
            <pc:docMk/>
            <pc:sldMk cId="3550539444" sldId="271"/>
            <ac:spMk id="3" creationId="{00000000-0000-0000-0000-000000000000}"/>
          </ac:spMkLst>
        </pc:spChg>
      </pc:sldChg>
      <pc:sldChg chg="modSp">
        <pc:chgData name="Marjan Frijns" userId="S::m.frijns@kennisnet.nl::f0faf449-f34a-4e67-97a4-4ce54970a832" providerId="AD" clId="Web-{48ED1F1A-98B3-9257-401C-391DE26B34E5}" dt="2020-10-01T16:15:31.833" v="138" actId="20577"/>
        <pc:sldMkLst>
          <pc:docMk/>
          <pc:sldMk cId="3644195732" sldId="277"/>
        </pc:sldMkLst>
        <pc:spChg chg="mod">
          <ac:chgData name="Marjan Frijns" userId="S::m.frijns@kennisnet.nl::f0faf449-f34a-4e67-97a4-4ce54970a832" providerId="AD" clId="Web-{48ED1F1A-98B3-9257-401C-391DE26B34E5}" dt="2020-10-01T16:15:31.833" v="138" actId="20577"/>
          <ac:spMkLst>
            <pc:docMk/>
            <pc:sldMk cId="3644195732" sldId="277"/>
            <ac:spMk id="4" creationId="{00000000-0000-0000-0000-000000000000}"/>
          </ac:spMkLst>
        </pc:spChg>
      </pc:sldChg>
    </pc:docChg>
  </pc:docChgLst>
  <pc:docChgLst>
    <pc:chgData name="Marjan Frijns" userId="S::m.frijns@kennisnet.nl::f0faf449-f34a-4e67-97a4-4ce54970a832" providerId="AD" clId="Web-{6799B578-A0FB-6EDF-F65F-BC2D2E9DFB81}"/>
    <pc:docChg chg="addSld modSld sldOrd">
      <pc:chgData name="Marjan Frijns" userId="S::m.frijns@kennisnet.nl::f0faf449-f34a-4e67-97a4-4ce54970a832" providerId="AD" clId="Web-{6799B578-A0FB-6EDF-F65F-BC2D2E9DFB81}" dt="2020-10-05T13:42:44.182" v="245"/>
      <pc:docMkLst>
        <pc:docMk/>
      </pc:docMkLst>
      <pc:sldChg chg="modSp">
        <pc:chgData name="Marjan Frijns" userId="S::m.frijns@kennisnet.nl::f0faf449-f34a-4e67-97a4-4ce54970a832" providerId="AD" clId="Web-{6799B578-A0FB-6EDF-F65F-BC2D2E9DFB81}" dt="2020-10-05T13:41:55.525" v="241" actId="20577"/>
        <pc:sldMkLst>
          <pc:docMk/>
          <pc:sldMk cId="1169640333" sldId="256"/>
        </pc:sldMkLst>
        <pc:spChg chg="mod">
          <ac:chgData name="Marjan Frijns" userId="S::m.frijns@kennisnet.nl::f0faf449-f34a-4e67-97a4-4ce54970a832" providerId="AD" clId="Web-{6799B578-A0FB-6EDF-F65F-BC2D2E9DFB81}" dt="2020-10-05T13:41:55.525" v="241" actId="20577"/>
          <ac:spMkLst>
            <pc:docMk/>
            <pc:sldMk cId="1169640333" sldId="256"/>
            <ac:spMk id="4" creationId="{00000000-0000-0000-0000-000000000000}"/>
          </ac:spMkLst>
        </pc:spChg>
        <pc:spChg chg="mod">
          <ac:chgData name="Marjan Frijns" userId="S::m.frijns@kennisnet.nl::f0faf449-f34a-4e67-97a4-4ce54970a832" providerId="AD" clId="Web-{6799B578-A0FB-6EDF-F65F-BC2D2E9DFB81}" dt="2020-10-05T13:41:43.166" v="220" actId="20577"/>
          <ac:spMkLst>
            <pc:docMk/>
            <pc:sldMk cId="1169640333" sldId="256"/>
            <ac:spMk id="5" creationId="{00000000-0000-0000-0000-000000000000}"/>
          </ac:spMkLst>
        </pc:spChg>
      </pc:sldChg>
      <pc:sldChg chg="modSp">
        <pc:chgData name="Marjan Frijns" userId="S::m.frijns@kennisnet.nl::f0faf449-f34a-4e67-97a4-4ce54970a832" providerId="AD" clId="Web-{6799B578-A0FB-6EDF-F65F-BC2D2E9DFB81}" dt="2020-10-05T13:36:15.178" v="16" actId="20577"/>
        <pc:sldMkLst>
          <pc:docMk/>
          <pc:sldMk cId="470561727" sldId="276"/>
        </pc:sldMkLst>
        <pc:spChg chg="mod">
          <ac:chgData name="Marjan Frijns" userId="S::m.frijns@kennisnet.nl::f0faf449-f34a-4e67-97a4-4ce54970a832" providerId="AD" clId="Web-{6799B578-A0FB-6EDF-F65F-BC2D2E9DFB81}" dt="2020-10-05T13:36:15.178" v="16" actId="20577"/>
          <ac:spMkLst>
            <pc:docMk/>
            <pc:sldMk cId="470561727" sldId="276"/>
            <ac:spMk id="3" creationId="{00000000-0000-0000-0000-000000000000}"/>
          </ac:spMkLst>
        </pc:spChg>
      </pc:sldChg>
      <pc:sldChg chg="delCm">
        <pc:chgData name="Marjan Frijns" userId="S::m.frijns@kennisnet.nl::f0faf449-f34a-4e67-97a4-4ce54970a832" providerId="AD" clId="Web-{6799B578-A0FB-6EDF-F65F-BC2D2E9DFB81}" dt="2020-10-05T13:42:44.182" v="245"/>
        <pc:sldMkLst>
          <pc:docMk/>
          <pc:sldMk cId="529828185" sldId="279"/>
        </pc:sldMkLst>
      </pc:sldChg>
      <pc:sldChg chg="modSp add ord replId">
        <pc:chgData name="Marjan Frijns" userId="S::m.frijns@kennisnet.nl::f0faf449-f34a-4e67-97a4-4ce54970a832" providerId="AD" clId="Web-{6799B578-A0FB-6EDF-F65F-BC2D2E9DFB81}" dt="2020-10-05T13:42:14.057" v="244" actId="14100"/>
        <pc:sldMkLst>
          <pc:docMk/>
          <pc:sldMk cId="1060583891" sldId="285"/>
        </pc:sldMkLst>
        <pc:spChg chg="mod">
          <ac:chgData name="Marjan Frijns" userId="S::m.frijns@kennisnet.nl::f0faf449-f34a-4e67-97a4-4ce54970a832" providerId="AD" clId="Web-{6799B578-A0FB-6EDF-F65F-BC2D2E9DFB81}" dt="2020-10-05T13:36:40.679" v="42" actId="20577"/>
          <ac:spMkLst>
            <pc:docMk/>
            <pc:sldMk cId="1060583891" sldId="285"/>
            <ac:spMk id="3" creationId="{00000000-0000-0000-0000-000000000000}"/>
          </ac:spMkLst>
        </pc:spChg>
        <pc:spChg chg="mod">
          <ac:chgData name="Marjan Frijns" userId="S::m.frijns@kennisnet.nl::f0faf449-f34a-4e67-97a4-4ce54970a832" providerId="AD" clId="Web-{6799B578-A0FB-6EDF-F65F-BC2D2E9DFB81}" dt="2020-10-05T13:42:14.057" v="244" actId="14100"/>
          <ac:spMkLst>
            <pc:docMk/>
            <pc:sldMk cId="1060583891" sldId="285"/>
            <ac:spMk id="4" creationId="{00000000-0000-0000-0000-000000000000}"/>
          </ac:spMkLst>
        </pc:spChg>
        <pc:spChg chg="mod">
          <ac:chgData name="Marjan Frijns" userId="S::m.frijns@kennisnet.nl::f0faf449-f34a-4e67-97a4-4ce54970a832" providerId="AD" clId="Web-{6799B578-A0FB-6EDF-F65F-BC2D2E9DFB81}" dt="2020-10-05T13:36:34.444" v="38" actId="20577"/>
          <ac:spMkLst>
            <pc:docMk/>
            <pc:sldMk cId="1060583891" sldId="285"/>
            <ac:spMk id="5" creationId="{00000000-0000-0000-0000-000000000000}"/>
          </ac:spMkLst>
        </pc:spChg>
      </pc:sldChg>
    </pc:docChg>
  </pc:docChgLst>
  <pc:docChgLst>
    <pc:chgData name="Don de Lange" userId="S::d.delange@kennisnet.nl::a2bf6dc0-eb8f-498d-ba0f-ed49db6f8610" providerId="AD" clId="Web-{AA14952A-EB0F-9174-6BF0-011265694D94}"/>
    <pc:docChg chg="modSld">
      <pc:chgData name="Don de Lange" userId="S::d.delange@kennisnet.nl::a2bf6dc0-eb8f-498d-ba0f-ed49db6f8610" providerId="AD" clId="Web-{AA14952A-EB0F-9174-6BF0-011265694D94}" dt="2020-10-05T08:08:33.751" v="230"/>
      <pc:docMkLst>
        <pc:docMk/>
      </pc:docMkLst>
      <pc:sldChg chg="modSp addCm">
        <pc:chgData name="Don de Lange" userId="S::d.delange@kennisnet.nl::a2bf6dc0-eb8f-498d-ba0f-ed49db6f8610" providerId="AD" clId="Web-{AA14952A-EB0F-9174-6BF0-011265694D94}" dt="2020-10-05T07:58:32.484" v="22" actId="20577"/>
        <pc:sldMkLst>
          <pc:docMk/>
          <pc:sldMk cId="71805743" sldId="258"/>
        </pc:sldMkLst>
        <pc:spChg chg="mod">
          <ac:chgData name="Don de Lange" userId="S::d.delange@kennisnet.nl::a2bf6dc0-eb8f-498d-ba0f-ed49db6f8610" providerId="AD" clId="Web-{AA14952A-EB0F-9174-6BF0-011265694D94}" dt="2020-10-05T07:58:32.484" v="22" actId="20577"/>
          <ac:spMkLst>
            <pc:docMk/>
            <pc:sldMk cId="71805743" sldId="258"/>
            <ac:spMk id="3" creationId="{00000000-0000-0000-0000-000000000000}"/>
          </ac:spMkLst>
        </pc:spChg>
      </pc:sldChg>
      <pc:sldChg chg="modSp">
        <pc:chgData name="Don de Lange" userId="S::d.delange@kennisnet.nl::a2bf6dc0-eb8f-498d-ba0f-ed49db6f8610" providerId="AD" clId="Web-{AA14952A-EB0F-9174-6BF0-011265694D94}" dt="2020-10-05T08:00:22.924" v="68" actId="20577"/>
        <pc:sldMkLst>
          <pc:docMk/>
          <pc:sldMk cId="1310387311" sldId="259"/>
        </pc:sldMkLst>
        <pc:spChg chg="mod">
          <ac:chgData name="Don de Lange" userId="S::d.delange@kennisnet.nl::a2bf6dc0-eb8f-498d-ba0f-ed49db6f8610" providerId="AD" clId="Web-{AA14952A-EB0F-9174-6BF0-011265694D94}" dt="2020-10-05T08:00:22.924" v="68" actId="20577"/>
          <ac:spMkLst>
            <pc:docMk/>
            <pc:sldMk cId="1310387311" sldId="259"/>
            <ac:spMk id="3" creationId="{00000000-0000-0000-0000-000000000000}"/>
          </ac:spMkLst>
        </pc:spChg>
      </pc:sldChg>
      <pc:sldChg chg="modSp">
        <pc:chgData name="Don de Lange" userId="S::d.delange@kennisnet.nl::a2bf6dc0-eb8f-498d-ba0f-ed49db6f8610" providerId="AD" clId="Web-{AA14952A-EB0F-9174-6BF0-011265694D94}" dt="2020-10-05T08:02:57.757" v="125" actId="20577"/>
        <pc:sldMkLst>
          <pc:docMk/>
          <pc:sldMk cId="832025842" sldId="270"/>
        </pc:sldMkLst>
        <pc:spChg chg="mod">
          <ac:chgData name="Don de Lange" userId="S::d.delange@kennisnet.nl::a2bf6dc0-eb8f-498d-ba0f-ed49db6f8610" providerId="AD" clId="Web-{AA14952A-EB0F-9174-6BF0-011265694D94}" dt="2020-10-05T08:02:57.757" v="125" actId="20577"/>
          <ac:spMkLst>
            <pc:docMk/>
            <pc:sldMk cId="832025842" sldId="270"/>
            <ac:spMk id="3" creationId="{00000000-0000-0000-0000-000000000000}"/>
          </ac:spMkLst>
        </pc:spChg>
      </pc:sldChg>
      <pc:sldChg chg="modSp">
        <pc:chgData name="Don de Lange" userId="S::d.delange@kennisnet.nl::a2bf6dc0-eb8f-498d-ba0f-ed49db6f8610" providerId="AD" clId="Web-{AA14952A-EB0F-9174-6BF0-011265694D94}" dt="2020-10-05T08:04:36.135" v="203" actId="20577"/>
        <pc:sldMkLst>
          <pc:docMk/>
          <pc:sldMk cId="3550539444" sldId="271"/>
        </pc:sldMkLst>
        <pc:spChg chg="mod">
          <ac:chgData name="Don de Lange" userId="S::d.delange@kennisnet.nl::a2bf6dc0-eb8f-498d-ba0f-ed49db6f8610" providerId="AD" clId="Web-{AA14952A-EB0F-9174-6BF0-011265694D94}" dt="2020-10-05T08:04:36.135" v="203" actId="20577"/>
          <ac:spMkLst>
            <pc:docMk/>
            <pc:sldMk cId="3550539444" sldId="271"/>
            <ac:spMk id="3" creationId="{00000000-0000-0000-0000-000000000000}"/>
          </ac:spMkLst>
        </pc:spChg>
      </pc:sldChg>
      <pc:sldChg chg="modSp">
        <pc:chgData name="Don de Lange" userId="S::d.delange@kennisnet.nl::a2bf6dc0-eb8f-498d-ba0f-ed49db6f8610" providerId="AD" clId="Web-{AA14952A-EB0F-9174-6BF0-011265694D94}" dt="2020-10-05T08:05:13.839" v="222" actId="20577"/>
        <pc:sldMkLst>
          <pc:docMk/>
          <pc:sldMk cId="3644195732" sldId="277"/>
        </pc:sldMkLst>
        <pc:spChg chg="mod">
          <ac:chgData name="Don de Lange" userId="S::d.delange@kennisnet.nl::a2bf6dc0-eb8f-498d-ba0f-ed49db6f8610" providerId="AD" clId="Web-{AA14952A-EB0F-9174-6BF0-011265694D94}" dt="2020-10-05T08:05:13.839" v="222" actId="20577"/>
          <ac:spMkLst>
            <pc:docMk/>
            <pc:sldMk cId="3644195732" sldId="277"/>
            <ac:spMk id="4" creationId="{00000000-0000-0000-0000-000000000000}"/>
          </ac:spMkLst>
        </pc:spChg>
      </pc:sldChg>
      <pc:sldChg chg="addCm">
        <pc:chgData name="Don de Lange" userId="S::d.delange@kennisnet.nl::a2bf6dc0-eb8f-498d-ba0f-ed49db6f8610" providerId="AD" clId="Web-{AA14952A-EB0F-9174-6BF0-011265694D94}" dt="2020-10-05T08:06:21.059" v="224"/>
        <pc:sldMkLst>
          <pc:docMk/>
          <pc:sldMk cId="3957255557" sldId="278"/>
        </pc:sldMkLst>
      </pc:sldChg>
      <pc:sldChg chg="addSp delSp modSp addCm">
        <pc:chgData name="Don de Lange" userId="S::d.delange@kennisnet.nl::a2bf6dc0-eb8f-498d-ba0f-ed49db6f8610" providerId="AD" clId="Web-{AA14952A-EB0F-9174-6BF0-011265694D94}" dt="2020-10-05T08:08:33.751" v="230"/>
        <pc:sldMkLst>
          <pc:docMk/>
          <pc:sldMk cId="529828185" sldId="279"/>
        </pc:sldMkLst>
        <pc:spChg chg="del">
          <ac:chgData name="Don de Lange" userId="S::d.delange@kennisnet.nl::a2bf6dc0-eb8f-498d-ba0f-ed49db6f8610" providerId="AD" clId="Web-{AA14952A-EB0F-9174-6BF0-011265694D94}" dt="2020-10-05T08:06:57.998" v="225"/>
          <ac:spMkLst>
            <pc:docMk/>
            <pc:sldMk cId="529828185" sldId="279"/>
            <ac:spMk id="3" creationId="{00000000-0000-0000-0000-000000000000}"/>
          </ac:spMkLst>
        </pc:spChg>
        <pc:spChg chg="add del mod">
          <ac:chgData name="Don de Lange" userId="S::d.delange@kennisnet.nl::a2bf6dc0-eb8f-498d-ba0f-ed49db6f8610" providerId="AD" clId="Web-{AA14952A-EB0F-9174-6BF0-011265694D94}" dt="2020-10-05T08:07:01.967" v="226"/>
          <ac:spMkLst>
            <pc:docMk/>
            <pc:sldMk cId="529828185" sldId="279"/>
            <ac:spMk id="5" creationId="{7BC30655-E268-429F-AA73-8481C7B573A8}"/>
          </ac:spMkLst>
        </pc:spChg>
        <pc:picChg chg="add mod ord">
          <ac:chgData name="Don de Lange" userId="S::d.delange@kennisnet.nl::a2bf6dc0-eb8f-498d-ba0f-ed49db6f8610" providerId="AD" clId="Web-{AA14952A-EB0F-9174-6BF0-011265694D94}" dt="2020-10-05T08:07:10.108" v="229" actId="14100"/>
          <ac:picMkLst>
            <pc:docMk/>
            <pc:sldMk cId="529828185" sldId="279"/>
            <ac:picMk id="6" creationId="{940137EF-1450-4748-9A17-ABFB9C79386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nl-NL" alt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C7019B0A-82E2-FA4B-8968-38D76DD63CAF}" type="datetimeFigureOut">
              <a:rPr lang="nl-NL" altLang="nl-NL" smtClean="0"/>
              <a:t>6-10-2020</a:t>
            </a:fld>
            <a:endParaRPr lang="nl-NL" alt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nl-NL" alt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EA72B349-28AA-134E-B64E-2BAFDAFF0A20}" type="slidenum">
              <a:rPr lang="nl-NL" altLang="nl-NL" smtClean="0"/>
              <a:t>‹#›</a:t>
            </a:fld>
            <a:endParaRPr lang="nl-NL" altLang="nl-NL"/>
          </a:p>
        </p:txBody>
      </p:sp>
    </p:spTree>
    <p:extLst>
      <p:ext uri="{BB962C8B-B14F-4D97-AF65-F5344CB8AC3E}">
        <p14:creationId xmlns:p14="http://schemas.microsoft.com/office/powerpoint/2010/main" val="22081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D48F9-0FB9-43AD-A8F3-694924CF5590}" type="datetimeFigureOut">
              <a:rPr lang="nl-NL" smtClean="0"/>
              <a:t>6-10-2020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B63D8-EBBE-4432-90A7-D142B8CAE5F3}" type="slidenum">
              <a:rPr lang="nl-NL" smtClean="0"/>
              <a:t>‹#›</a:t>
            </a:fld>
            <a:endParaRPr lang="nl-NL"/>
          </a:p>
        </p:txBody>
      </p:sp>
    </p:spTree>
    <p:extLst>
      <p:ext uri="{BB962C8B-B14F-4D97-AF65-F5344CB8AC3E}">
        <p14:creationId xmlns:p14="http://schemas.microsoft.com/office/powerpoint/2010/main" val="3814392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a:spLocks noGrp="1" noRot="1" noChangeAspect="1"/>
          </p:cNvSpPr>
          <p:nvPr>
            <p:ph type="sldImg" idx="2"/>
          </p:nvPr>
        </p:nvSpPr>
        <p:spPr>
          <a:xfrm>
            <a:off x="42863" y="739775"/>
            <a:ext cx="6583362"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4:notes"/>
          <p:cNvSpPr txBox="1">
            <a:spLocks noGrp="1"/>
          </p:cNvSpPr>
          <p:nvPr>
            <p:ph type="body" idx="1"/>
          </p:nvPr>
        </p:nvSpPr>
        <p:spPr>
          <a:xfrm>
            <a:off x="666909" y="4689515"/>
            <a:ext cx="5335270" cy="444269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4788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9400182ff_0_104:notes"/>
          <p:cNvSpPr>
            <a:spLocks noGrp="1" noRot="1" noChangeAspect="1"/>
          </p:cNvSpPr>
          <p:nvPr>
            <p:ph type="sldImg" idx="2"/>
          </p:nvPr>
        </p:nvSpPr>
        <p:spPr>
          <a:xfrm>
            <a:off x="42863" y="739775"/>
            <a:ext cx="6583362"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9400182ff_0_104:notes"/>
          <p:cNvSpPr txBox="1">
            <a:spLocks noGrp="1"/>
          </p:cNvSpPr>
          <p:nvPr>
            <p:ph type="body" idx="1"/>
          </p:nvPr>
        </p:nvSpPr>
        <p:spPr>
          <a:xfrm>
            <a:off x="666909" y="4689515"/>
            <a:ext cx="533527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164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eldia">
    <p:bg>
      <p:bgPr>
        <a:blipFill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el 1"/>
          <p:cNvSpPr>
            <a:spLocks noGrp="1"/>
          </p:cNvSpPr>
          <p:nvPr>
            <p:ph type="ctrTitle" hasCustomPrompt="1"/>
          </p:nvPr>
        </p:nvSpPr>
        <p:spPr>
          <a:xfrm>
            <a:off x="323198" y="908049"/>
            <a:ext cx="7488237" cy="1595439"/>
          </a:xfrm>
        </p:spPr>
        <p:txBody>
          <a:bodyPr numCol="1" anchor="b">
            <a:normAutofit/>
          </a:bodyPr>
          <a:lstStyle>
            <a:lvl1pPr algn="l">
              <a:defRPr sz="4400" b="1" i="0" baseline="0">
                <a:solidFill>
                  <a:srgbClr val="172474"/>
                </a:solidFill>
                <a:latin typeface="Arial" charset="0"/>
                <a:ea typeface="Arial" charset="0"/>
                <a:cs typeface="Arial" charset="0"/>
              </a:defRPr>
            </a:lvl1pPr>
          </a:lstStyle>
          <a:p>
            <a:r>
              <a:rPr lang="nl-NL" altLang="nl-NL"/>
              <a:t>Klik om een titel te maken</a:t>
            </a:r>
          </a:p>
        </p:txBody>
      </p:sp>
      <p:sp>
        <p:nvSpPr>
          <p:cNvPr id="12" name="Ondertitel 2"/>
          <p:cNvSpPr>
            <a:spLocks noGrp="1"/>
          </p:cNvSpPr>
          <p:nvPr>
            <p:ph type="subTitle" idx="1" hasCustomPrompt="1"/>
          </p:nvPr>
        </p:nvSpPr>
        <p:spPr>
          <a:xfrm>
            <a:off x="353805" y="2631980"/>
            <a:ext cx="7488237" cy="1655762"/>
          </a:xfrm>
        </p:spPr>
        <p:txBody>
          <a:bodyPr numCol="1"/>
          <a:lstStyle>
            <a:lvl1pPr marL="0" marR="0" indent="0" algn="l" defTabSz="914400" rtl="0" eaLnBrk="1" latinLnBrk="0" hangingPunct="1">
              <a:lnSpc>
                <a:spcPct val="100000"/>
              </a:lnSpc>
              <a:spcBef>
                <a:spcPts val="0"/>
              </a:spcBef>
              <a:spcAft>
                <a:spcPts val="0"/>
              </a:spcAft>
              <a:buClr>
                <a:srgbClr val="007AC3"/>
              </a:buClr>
              <a:buSzPct val="75000"/>
              <a:buFontTx/>
              <a:buNone/>
              <a:tabLst/>
              <a:defRPr sz="2400" b="0" i="0">
                <a:solidFill>
                  <a:srgbClr val="172474"/>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ltLang="nl-NL"/>
              <a:t>Klik om de ondertitel te maken</a:t>
            </a:r>
          </a:p>
        </p:txBody>
      </p:sp>
      <p:sp>
        <p:nvSpPr>
          <p:cNvPr id="15" name="Tijdelijke aanduiding voor tekst 12"/>
          <p:cNvSpPr>
            <a:spLocks noGrp="1"/>
          </p:cNvSpPr>
          <p:nvPr>
            <p:ph type="body" sz="quarter" idx="10" hasCustomPrompt="1"/>
          </p:nvPr>
        </p:nvSpPr>
        <p:spPr>
          <a:xfrm>
            <a:off x="354600" y="4287742"/>
            <a:ext cx="3744912" cy="437402"/>
          </a:xfrm>
        </p:spPr>
        <p:txBody>
          <a:bodyPr numCol="1"/>
          <a:lstStyle>
            <a:lvl1pPr marL="0" indent="0">
              <a:buFontTx/>
              <a:buNone/>
              <a:defRPr sz="2000" b="0" i="0">
                <a:solidFill>
                  <a:srgbClr val="007AC3"/>
                </a:solidFill>
                <a:latin typeface="Arial" charset="0"/>
                <a:ea typeface="Arial" charset="0"/>
                <a:cs typeface="Arial" charset="0"/>
              </a:defRPr>
            </a:lvl1pPr>
          </a:lstStyle>
          <a:p>
            <a:pPr lvl="0"/>
            <a:r>
              <a:rPr lang="nl-NL" altLang="nl-NL"/>
              <a:t>Datum</a:t>
            </a:r>
          </a:p>
        </p:txBody>
      </p:sp>
      <p:sp>
        <p:nvSpPr>
          <p:cNvPr id="16" name="Tijdelijke aanduiding voor tekst 12"/>
          <p:cNvSpPr>
            <a:spLocks noGrp="1"/>
          </p:cNvSpPr>
          <p:nvPr>
            <p:ph type="body" sz="quarter" idx="11" hasCustomPrompt="1"/>
          </p:nvPr>
        </p:nvSpPr>
        <p:spPr>
          <a:xfrm>
            <a:off x="353805" y="4725144"/>
            <a:ext cx="3744913" cy="869450"/>
          </a:xfrm>
        </p:spPr>
        <p:txBody>
          <a:bodyPr numCol="1"/>
          <a:lstStyle>
            <a:lvl1pPr marL="0" marR="0" indent="0" algn="l" defTabSz="914400" rtl="0" eaLnBrk="1" latinLnBrk="0" hangingPunct="1">
              <a:lnSpc>
                <a:spcPct val="90000"/>
              </a:lnSpc>
              <a:spcBef>
                <a:spcPts val="1000"/>
              </a:spcBef>
              <a:spcAft>
                <a:spcPts val="0"/>
              </a:spcAft>
              <a:buClr>
                <a:srgbClr val="007AC3"/>
              </a:buClr>
              <a:buSzPct val="75000"/>
              <a:buFontTx/>
              <a:buNone/>
              <a:tabLst/>
              <a:defRPr sz="2000" b="0" i="0">
                <a:solidFill>
                  <a:srgbClr val="007AC3"/>
                </a:solidFill>
                <a:latin typeface="Arial" charset="0"/>
                <a:ea typeface="Arial" charset="0"/>
                <a:cs typeface="Arial" charset="0"/>
              </a:defRPr>
            </a:lvl1pPr>
          </a:lstStyle>
          <a:p>
            <a:pPr lvl="0"/>
            <a:r>
              <a:rPr lang="nl-NL" altLang="nl-NL"/>
              <a:t>Naam presentator</a:t>
            </a:r>
          </a:p>
        </p:txBody>
      </p:sp>
    </p:spTree>
    <p:extLst>
      <p:ext uri="{BB962C8B-B14F-4D97-AF65-F5344CB8AC3E}">
        <p14:creationId xmlns:p14="http://schemas.microsoft.com/office/powerpoint/2010/main" val="189340723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el MBO">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000"/>
            <a:ext cx="12192000" cy="4536350"/>
          </a:xfrm>
          <a:prstGeom prst="rect">
            <a:avLst/>
          </a:prstGeom>
        </p:spPr>
      </p:pic>
      <p:sp>
        <p:nvSpPr>
          <p:cNvPr id="11" name="Rectangle 10"/>
          <p:cNvSpPr/>
          <p:nvPr/>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0" name="Rectangle 9"/>
          <p:cNvSpPr/>
          <p:nvPr/>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ctrTitle"/>
          </p:nvPr>
        </p:nvSpPr>
        <p:spPr>
          <a:xfrm>
            <a:off x="528000" y="4320000"/>
            <a:ext cx="11040000" cy="1080000"/>
          </a:xfrm>
        </p:spPr>
        <p:txBody>
          <a:bodyPr anchor="ctr"/>
          <a:lstStyle>
            <a:lvl1pPr>
              <a:defRPr sz="3200" kern="1200" baseline="0">
                <a:solidFill>
                  <a:schemeClr val="bg1"/>
                </a:solidFill>
              </a:defRPr>
            </a:lvl1pPr>
          </a:lstStyle>
          <a:p>
            <a:r>
              <a:rPr lang="nl-NL" noProof="0"/>
              <a:t>Klik om de stijl te bewerken</a:t>
            </a:r>
          </a:p>
        </p:txBody>
      </p:sp>
      <p:sp>
        <p:nvSpPr>
          <p:cNvPr id="8" name="Text Placeholder 7"/>
          <p:cNvSpPr>
            <a:spLocks noGrp="1"/>
          </p:cNvSpPr>
          <p:nvPr>
            <p:ph type="body" sz="quarter" idx="13"/>
          </p:nvPr>
        </p:nvSpPr>
        <p:spPr>
          <a:xfrm>
            <a:off x="528000" y="5687127"/>
            <a:ext cx="11040000" cy="288925"/>
          </a:xfrm>
        </p:spPr>
        <p:txBody>
          <a:bodyPr/>
          <a:lstStyle>
            <a:lvl1pPr>
              <a:lnSpc>
                <a:spcPct val="100000"/>
              </a:lnSpc>
              <a:defRPr sz="1800" kern="0" spc="10" baseline="0">
                <a:solidFill>
                  <a:srgbClr val="00B0F0"/>
                </a:solidFill>
              </a:defRPr>
            </a:lvl1pPr>
            <a:lvl2pPr>
              <a:lnSpc>
                <a:spcPct val="100000"/>
              </a:lnSpc>
              <a:defRPr sz="1600" kern="0" spc="10" baseline="0"/>
            </a:lvl2pPr>
            <a:lvl3pPr>
              <a:lnSpc>
                <a:spcPct val="100000"/>
              </a:lnSpc>
              <a:defRPr sz="1600" kern="0" spc="10" baseline="0"/>
            </a:lvl3pPr>
            <a:lvl4pPr>
              <a:lnSpc>
                <a:spcPct val="100000"/>
              </a:lnSpc>
              <a:defRPr sz="1600" kern="0" spc="10" baseline="0"/>
            </a:lvl4pPr>
            <a:lvl5pPr>
              <a:lnSpc>
                <a:spcPct val="100000"/>
              </a:lnSpc>
              <a:defRPr sz="1600" kern="0" spc="10" baseline="0"/>
            </a:lvl5pPr>
          </a:lstStyle>
          <a:p>
            <a:pPr lvl="0"/>
            <a:r>
              <a:rPr lang="nl-NL" noProof="0"/>
              <a:t>Tekststijl van het model bewerken</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80000"/>
            <a:ext cx="12192000" cy="4536350"/>
          </a:xfrm>
          <a:prstGeom prst="rect">
            <a:avLst/>
          </a:prstGeom>
        </p:spPr>
      </p:pic>
      <p:sp>
        <p:nvSpPr>
          <p:cNvPr id="12" name="Rectangle 11"/>
          <p:cNvSpPr/>
          <p:nvPr userDrawn="1"/>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3" name="Rectangle 12"/>
          <p:cNvSpPr/>
          <p:nvPr userDrawn="1"/>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pic>
        <p:nvPicPr>
          <p:cNvPr id="1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22176" y="6428828"/>
            <a:ext cx="3599723" cy="19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068517" y="360000"/>
            <a:ext cx="2653383"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6991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el 2 Algemeen">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002"/>
            <a:ext cx="12192000" cy="4536351"/>
          </a:xfrm>
          <a:prstGeom prst="rect">
            <a:avLst/>
          </a:prstGeom>
        </p:spPr>
      </p:pic>
      <p:sp>
        <p:nvSpPr>
          <p:cNvPr id="11" name="Rectangle 10"/>
          <p:cNvSpPr/>
          <p:nvPr/>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0" name="Rectangle 9"/>
          <p:cNvSpPr/>
          <p:nvPr/>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ctrTitle"/>
          </p:nvPr>
        </p:nvSpPr>
        <p:spPr>
          <a:xfrm>
            <a:off x="528000" y="4424400"/>
            <a:ext cx="11040000" cy="444760"/>
          </a:xfrm>
        </p:spPr>
        <p:txBody>
          <a:bodyPr/>
          <a:lstStyle>
            <a:lvl1pPr>
              <a:defRPr sz="3200" kern="1200" baseline="0">
                <a:solidFill>
                  <a:schemeClr val="bg1"/>
                </a:solidFill>
              </a:defRPr>
            </a:lvl1pPr>
          </a:lstStyle>
          <a:p>
            <a:r>
              <a:rPr lang="nl-NL" noProof="0"/>
              <a:t>Klik om de stijl te bewerken</a:t>
            </a:r>
          </a:p>
        </p:txBody>
      </p:sp>
      <p:sp>
        <p:nvSpPr>
          <p:cNvPr id="3" name="Subtitle 2"/>
          <p:cNvSpPr>
            <a:spLocks noGrp="1"/>
          </p:cNvSpPr>
          <p:nvPr>
            <p:ph type="subTitle" idx="1"/>
          </p:nvPr>
        </p:nvSpPr>
        <p:spPr>
          <a:xfrm>
            <a:off x="528000" y="5013208"/>
            <a:ext cx="11040000" cy="288000"/>
          </a:xfrm>
        </p:spPr>
        <p:txBody>
          <a:bodyPr/>
          <a:lstStyle>
            <a:lvl1pPr marL="0" indent="0" algn="l">
              <a:lnSpc>
                <a:spcPct val="100000"/>
              </a:lnSpc>
              <a:buNone/>
              <a:defRPr sz="2000" spc="10" baseline="0">
                <a:solidFill>
                  <a:schemeClr val="bg1"/>
                </a:solidFill>
                <a:latin typeface="+mj-lt"/>
                <a:cs typeface="Info Corr Offc Medium"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0"/>
              <a:t>Klik om de ondertitelstijl van het model te bewerken</a:t>
            </a:r>
          </a:p>
        </p:txBody>
      </p:sp>
      <p:sp>
        <p:nvSpPr>
          <p:cNvPr id="8" name="Text Placeholder 7"/>
          <p:cNvSpPr>
            <a:spLocks noGrp="1"/>
          </p:cNvSpPr>
          <p:nvPr>
            <p:ph type="body" sz="quarter" idx="13"/>
          </p:nvPr>
        </p:nvSpPr>
        <p:spPr>
          <a:xfrm>
            <a:off x="528000" y="5687127"/>
            <a:ext cx="11040000" cy="288925"/>
          </a:xfrm>
        </p:spPr>
        <p:txBody>
          <a:bodyPr/>
          <a:lstStyle>
            <a:lvl1pPr>
              <a:lnSpc>
                <a:spcPct val="100000"/>
              </a:lnSpc>
              <a:defRPr sz="1800" kern="0" spc="10" baseline="0">
                <a:solidFill>
                  <a:srgbClr val="00B0F0"/>
                </a:solidFill>
              </a:defRPr>
            </a:lvl1pPr>
            <a:lvl2pPr>
              <a:lnSpc>
                <a:spcPct val="100000"/>
              </a:lnSpc>
              <a:defRPr sz="1600" kern="0" spc="10" baseline="0"/>
            </a:lvl2pPr>
            <a:lvl3pPr>
              <a:lnSpc>
                <a:spcPct val="100000"/>
              </a:lnSpc>
              <a:defRPr sz="1600" kern="0" spc="10" baseline="0"/>
            </a:lvl3pPr>
            <a:lvl4pPr>
              <a:lnSpc>
                <a:spcPct val="100000"/>
              </a:lnSpc>
              <a:defRPr sz="1600" kern="0" spc="10" baseline="0"/>
            </a:lvl4pPr>
            <a:lvl5pPr>
              <a:lnSpc>
                <a:spcPct val="100000"/>
              </a:lnSpc>
              <a:defRPr sz="1600" kern="0" spc="10" baseline="0"/>
            </a:lvl5pPr>
          </a:lstStyle>
          <a:p>
            <a:pPr lvl="0"/>
            <a:r>
              <a:rPr lang="nl-NL" noProof="0"/>
              <a:t>Tekststijl van het model bewerken</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80002"/>
            <a:ext cx="12192000" cy="4536351"/>
          </a:xfrm>
          <a:prstGeom prst="rect">
            <a:avLst/>
          </a:prstGeom>
        </p:spPr>
      </p:pic>
      <p:sp>
        <p:nvSpPr>
          <p:cNvPr id="13" name="Rectangle 12"/>
          <p:cNvSpPr/>
          <p:nvPr userDrawn="1"/>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4" name="Rectangle 13"/>
          <p:cNvSpPr/>
          <p:nvPr userDrawn="1"/>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pic>
        <p:nvPicPr>
          <p:cNvPr id="15"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22176" y="6428828"/>
            <a:ext cx="3599723" cy="19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068517" y="360000"/>
            <a:ext cx="2653383"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5662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el 2 PO">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80002"/>
            <a:ext cx="12191999" cy="4536351"/>
          </a:xfrm>
          <a:prstGeom prst="rect">
            <a:avLst/>
          </a:prstGeom>
        </p:spPr>
      </p:pic>
      <p:sp>
        <p:nvSpPr>
          <p:cNvPr id="11" name="Rectangle 10"/>
          <p:cNvSpPr/>
          <p:nvPr/>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0" name="Rectangle 9"/>
          <p:cNvSpPr/>
          <p:nvPr/>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ctrTitle"/>
          </p:nvPr>
        </p:nvSpPr>
        <p:spPr>
          <a:xfrm>
            <a:off x="528000" y="4424400"/>
            <a:ext cx="11040000" cy="444760"/>
          </a:xfrm>
        </p:spPr>
        <p:txBody>
          <a:bodyPr/>
          <a:lstStyle>
            <a:lvl1pPr>
              <a:defRPr sz="3200" kern="1200" baseline="0">
                <a:solidFill>
                  <a:schemeClr val="bg1"/>
                </a:solidFill>
              </a:defRPr>
            </a:lvl1pPr>
          </a:lstStyle>
          <a:p>
            <a:r>
              <a:rPr lang="nl-NL" noProof="0"/>
              <a:t>Klik om de stijl te bewerken</a:t>
            </a:r>
          </a:p>
        </p:txBody>
      </p:sp>
      <p:sp>
        <p:nvSpPr>
          <p:cNvPr id="3" name="Subtitle 2"/>
          <p:cNvSpPr>
            <a:spLocks noGrp="1"/>
          </p:cNvSpPr>
          <p:nvPr>
            <p:ph type="subTitle" idx="1"/>
          </p:nvPr>
        </p:nvSpPr>
        <p:spPr>
          <a:xfrm>
            <a:off x="528000" y="5013208"/>
            <a:ext cx="11040000" cy="288000"/>
          </a:xfrm>
        </p:spPr>
        <p:txBody>
          <a:bodyPr/>
          <a:lstStyle>
            <a:lvl1pPr marL="0" indent="0" algn="l">
              <a:lnSpc>
                <a:spcPct val="100000"/>
              </a:lnSpc>
              <a:buNone/>
              <a:defRPr sz="2000" spc="10" baseline="0">
                <a:solidFill>
                  <a:schemeClr val="bg1"/>
                </a:solidFill>
                <a:latin typeface="+mj-lt"/>
                <a:cs typeface="Info Corr Offc Medium"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0"/>
              <a:t>Klik om de ondertitelstijl van het model te bewerken</a:t>
            </a:r>
          </a:p>
        </p:txBody>
      </p:sp>
      <p:sp>
        <p:nvSpPr>
          <p:cNvPr id="8" name="Text Placeholder 7"/>
          <p:cNvSpPr>
            <a:spLocks noGrp="1"/>
          </p:cNvSpPr>
          <p:nvPr>
            <p:ph type="body" sz="quarter" idx="13"/>
          </p:nvPr>
        </p:nvSpPr>
        <p:spPr>
          <a:xfrm>
            <a:off x="528000" y="5687127"/>
            <a:ext cx="11040000" cy="288925"/>
          </a:xfrm>
        </p:spPr>
        <p:txBody>
          <a:bodyPr/>
          <a:lstStyle>
            <a:lvl1pPr>
              <a:lnSpc>
                <a:spcPct val="100000"/>
              </a:lnSpc>
              <a:defRPr sz="1800" kern="0" spc="10" baseline="0">
                <a:solidFill>
                  <a:srgbClr val="00B0F0"/>
                </a:solidFill>
              </a:defRPr>
            </a:lvl1pPr>
            <a:lvl2pPr>
              <a:lnSpc>
                <a:spcPct val="100000"/>
              </a:lnSpc>
              <a:defRPr sz="1600" kern="0" spc="10" baseline="0"/>
            </a:lvl2pPr>
            <a:lvl3pPr>
              <a:lnSpc>
                <a:spcPct val="100000"/>
              </a:lnSpc>
              <a:defRPr sz="1600" kern="0" spc="10" baseline="0"/>
            </a:lvl3pPr>
            <a:lvl4pPr>
              <a:lnSpc>
                <a:spcPct val="100000"/>
              </a:lnSpc>
              <a:defRPr sz="1600" kern="0" spc="10" baseline="0"/>
            </a:lvl4pPr>
            <a:lvl5pPr>
              <a:lnSpc>
                <a:spcPct val="100000"/>
              </a:lnSpc>
              <a:defRPr sz="1600" kern="0" spc="10" baseline="0"/>
            </a:lvl5pPr>
          </a:lstStyle>
          <a:p>
            <a:pPr lvl="0"/>
            <a:r>
              <a:rPr lang="nl-NL" noProof="0"/>
              <a:t>Tekststijl van het model bewerken</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80002"/>
            <a:ext cx="12191999" cy="4536351"/>
          </a:xfrm>
          <a:prstGeom prst="rect">
            <a:avLst/>
          </a:prstGeom>
        </p:spPr>
      </p:pic>
      <p:sp>
        <p:nvSpPr>
          <p:cNvPr id="13" name="Rectangle 12"/>
          <p:cNvSpPr/>
          <p:nvPr userDrawn="1"/>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4" name="Rectangle 13"/>
          <p:cNvSpPr/>
          <p:nvPr userDrawn="1"/>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pic>
        <p:nvPicPr>
          <p:cNvPr id="15"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22176" y="6428828"/>
            <a:ext cx="3599723" cy="19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068517" y="360000"/>
            <a:ext cx="2653383"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799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el 2 VO">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80001"/>
            <a:ext cx="12191999" cy="4536350"/>
          </a:xfrm>
          <a:prstGeom prst="rect">
            <a:avLst/>
          </a:prstGeom>
        </p:spPr>
      </p:pic>
      <p:sp>
        <p:nvSpPr>
          <p:cNvPr id="11" name="Rectangle 10"/>
          <p:cNvSpPr/>
          <p:nvPr/>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0" name="Rectangle 9"/>
          <p:cNvSpPr/>
          <p:nvPr/>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ctrTitle"/>
          </p:nvPr>
        </p:nvSpPr>
        <p:spPr>
          <a:xfrm>
            <a:off x="528000" y="4424400"/>
            <a:ext cx="11040000" cy="444760"/>
          </a:xfrm>
        </p:spPr>
        <p:txBody>
          <a:bodyPr/>
          <a:lstStyle>
            <a:lvl1pPr>
              <a:defRPr sz="3200" kern="1200" baseline="0">
                <a:solidFill>
                  <a:schemeClr val="bg1"/>
                </a:solidFill>
              </a:defRPr>
            </a:lvl1pPr>
          </a:lstStyle>
          <a:p>
            <a:r>
              <a:rPr lang="nl-NL" noProof="0"/>
              <a:t>Klik om de stijl te bewerken</a:t>
            </a:r>
          </a:p>
        </p:txBody>
      </p:sp>
      <p:sp>
        <p:nvSpPr>
          <p:cNvPr id="3" name="Subtitle 2"/>
          <p:cNvSpPr>
            <a:spLocks noGrp="1"/>
          </p:cNvSpPr>
          <p:nvPr>
            <p:ph type="subTitle" idx="1"/>
          </p:nvPr>
        </p:nvSpPr>
        <p:spPr>
          <a:xfrm>
            <a:off x="528000" y="5013208"/>
            <a:ext cx="11040000" cy="288000"/>
          </a:xfrm>
        </p:spPr>
        <p:txBody>
          <a:bodyPr/>
          <a:lstStyle>
            <a:lvl1pPr marL="0" indent="0" algn="l">
              <a:lnSpc>
                <a:spcPct val="100000"/>
              </a:lnSpc>
              <a:buNone/>
              <a:defRPr sz="2000" spc="10" baseline="0">
                <a:solidFill>
                  <a:schemeClr val="bg1"/>
                </a:solidFill>
                <a:latin typeface="+mj-lt"/>
                <a:cs typeface="Info Corr Offc Medium"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0"/>
              <a:t>Klik om de ondertitelstijl van het model te bewerken</a:t>
            </a:r>
          </a:p>
        </p:txBody>
      </p:sp>
      <p:sp>
        <p:nvSpPr>
          <p:cNvPr id="8" name="Text Placeholder 7"/>
          <p:cNvSpPr>
            <a:spLocks noGrp="1"/>
          </p:cNvSpPr>
          <p:nvPr>
            <p:ph type="body" sz="quarter" idx="13"/>
          </p:nvPr>
        </p:nvSpPr>
        <p:spPr>
          <a:xfrm>
            <a:off x="528000" y="5687127"/>
            <a:ext cx="11040000" cy="288925"/>
          </a:xfrm>
        </p:spPr>
        <p:txBody>
          <a:bodyPr/>
          <a:lstStyle>
            <a:lvl1pPr>
              <a:lnSpc>
                <a:spcPct val="100000"/>
              </a:lnSpc>
              <a:defRPr sz="1800" kern="0" spc="10" baseline="0">
                <a:solidFill>
                  <a:srgbClr val="00B0F0"/>
                </a:solidFill>
              </a:defRPr>
            </a:lvl1pPr>
            <a:lvl2pPr>
              <a:lnSpc>
                <a:spcPct val="100000"/>
              </a:lnSpc>
              <a:defRPr sz="1600" kern="0" spc="10" baseline="0"/>
            </a:lvl2pPr>
            <a:lvl3pPr>
              <a:lnSpc>
                <a:spcPct val="100000"/>
              </a:lnSpc>
              <a:defRPr sz="1600" kern="0" spc="10" baseline="0"/>
            </a:lvl3pPr>
            <a:lvl4pPr>
              <a:lnSpc>
                <a:spcPct val="100000"/>
              </a:lnSpc>
              <a:defRPr sz="1600" kern="0" spc="10" baseline="0"/>
            </a:lvl4pPr>
            <a:lvl5pPr>
              <a:lnSpc>
                <a:spcPct val="100000"/>
              </a:lnSpc>
              <a:defRPr sz="1600" kern="0" spc="10" baseline="0"/>
            </a:lvl5pPr>
          </a:lstStyle>
          <a:p>
            <a:pPr lvl="0"/>
            <a:r>
              <a:rPr lang="nl-NL" noProof="0"/>
              <a:t>Tekststijl van het model bewerken</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80001"/>
            <a:ext cx="12191999" cy="4536350"/>
          </a:xfrm>
          <a:prstGeom prst="rect">
            <a:avLst/>
          </a:prstGeom>
        </p:spPr>
      </p:pic>
      <p:sp>
        <p:nvSpPr>
          <p:cNvPr id="13" name="Rectangle 12"/>
          <p:cNvSpPr/>
          <p:nvPr userDrawn="1"/>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4" name="Rectangle 13"/>
          <p:cNvSpPr/>
          <p:nvPr userDrawn="1"/>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pic>
        <p:nvPicPr>
          <p:cNvPr id="15"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22176" y="6428828"/>
            <a:ext cx="3599723" cy="19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068517" y="360000"/>
            <a:ext cx="2653383"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5582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el 2 MBO">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080001"/>
            <a:ext cx="12191996" cy="4536350"/>
          </a:xfrm>
          <a:prstGeom prst="rect">
            <a:avLst/>
          </a:prstGeom>
        </p:spPr>
      </p:pic>
      <p:sp>
        <p:nvSpPr>
          <p:cNvPr id="11" name="Rectangle 10"/>
          <p:cNvSpPr/>
          <p:nvPr/>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0" name="Rectangle 9"/>
          <p:cNvSpPr/>
          <p:nvPr/>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ctrTitle"/>
          </p:nvPr>
        </p:nvSpPr>
        <p:spPr>
          <a:xfrm>
            <a:off x="528000" y="4424400"/>
            <a:ext cx="11040000" cy="444760"/>
          </a:xfrm>
        </p:spPr>
        <p:txBody>
          <a:bodyPr/>
          <a:lstStyle>
            <a:lvl1pPr>
              <a:defRPr sz="3200" kern="1200" baseline="0">
                <a:solidFill>
                  <a:schemeClr val="bg1"/>
                </a:solidFill>
              </a:defRPr>
            </a:lvl1pPr>
          </a:lstStyle>
          <a:p>
            <a:r>
              <a:rPr lang="nl-NL" noProof="0"/>
              <a:t>Klik om de stijl te bewerken</a:t>
            </a:r>
          </a:p>
        </p:txBody>
      </p:sp>
      <p:sp>
        <p:nvSpPr>
          <p:cNvPr id="3" name="Subtitle 2"/>
          <p:cNvSpPr>
            <a:spLocks noGrp="1"/>
          </p:cNvSpPr>
          <p:nvPr>
            <p:ph type="subTitle" idx="1"/>
          </p:nvPr>
        </p:nvSpPr>
        <p:spPr>
          <a:xfrm>
            <a:off x="528000" y="5013208"/>
            <a:ext cx="11040000" cy="288000"/>
          </a:xfrm>
        </p:spPr>
        <p:txBody>
          <a:bodyPr/>
          <a:lstStyle>
            <a:lvl1pPr marL="0" indent="0" algn="l">
              <a:lnSpc>
                <a:spcPct val="100000"/>
              </a:lnSpc>
              <a:buNone/>
              <a:defRPr sz="2000" spc="10" baseline="0">
                <a:solidFill>
                  <a:schemeClr val="bg1"/>
                </a:solidFill>
                <a:latin typeface="+mj-lt"/>
                <a:cs typeface="Info Corr Offc Medium"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0"/>
              <a:t>Klik om de ondertitelstijl van het model te bewerken</a:t>
            </a:r>
          </a:p>
        </p:txBody>
      </p:sp>
      <p:sp>
        <p:nvSpPr>
          <p:cNvPr id="8" name="Text Placeholder 7"/>
          <p:cNvSpPr>
            <a:spLocks noGrp="1"/>
          </p:cNvSpPr>
          <p:nvPr>
            <p:ph type="body" sz="quarter" idx="13"/>
          </p:nvPr>
        </p:nvSpPr>
        <p:spPr>
          <a:xfrm>
            <a:off x="528000" y="5687127"/>
            <a:ext cx="11040000" cy="288925"/>
          </a:xfrm>
        </p:spPr>
        <p:txBody>
          <a:bodyPr/>
          <a:lstStyle>
            <a:lvl1pPr>
              <a:lnSpc>
                <a:spcPct val="100000"/>
              </a:lnSpc>
              <a:defRPr sz="1800" kern="0" spc="10" baseline="0">
                <a:solidFill>
                  <a:srgbClr val="00B0F0"/>
                </a:solidFill>
              </a:defRPr>
            </a:lvl1pPr>
            <a:lvl2pPr>
              <a:lnSpc>
                <a:spcPct val="100000"/>
              </a:lnSpc>
              <a:defRPr sz="1600" kern="0" spc="10" baseline="0"/>
            </a:lvl2pPr>
            <a:lvl3pPr>
              <a:lnSpc>
                <a:spcPct val="100000"/>
              </a:lnSpc>
              <a:defRPr sz="1600" kern="0" spc="10" baseline="0"/>
            </a:lvl3pPr>
            <a:lvl4pPr>
              <a:lnSpc>
                <a:spcPct val="100000"/>
              </a:lnSpc>
              <a:defRPr sz="1600" kern="0" spc="10" baseline="0"/>
            </a:lvl4pPr>
            <a:lvl5pPr>
              <a:lnSpc>
                <a:spcPct val="100000"/>
              </a:lnSpc>
              <a:defRPr sz="1600" kern="0" spc="10" baseline="0"/>
            </a:lvl5pPr>
          </a:lstStyle>
          <a:p>
            <a:pPr lvl="0"/>
            <a:r>
              <a:rPr lang="nl-NL" noProof="0"/>
              <a:t>Tekststijl van het model bewerken</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080001"/>
            <a:ext cx="12191996" cy="4536350"/>
          </a:xfrm>
          <a:prstGeom prst="rect">
            <a:avLst/>
          </a:prstGeom>
        </p:spPr>
      </p:pic>
      <p:sp>
        <p:nvSpPr>
          <p:cNvPr id="13" name="Rectangle 12"/>
          <p:cNvSpPr/>
          <p:nvPr userDrawn="1"/>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4" name="Rectangle 13"/>
          <p:cNvSpPr/>
          <p:nvPr userDrawn="1"/>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pic>
        <p:nvPicPr>
          <p:cNvPr id="15"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22176" y="6428828"/>
            <a:ext cx="3599723" cy="19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068517" y="360000"/>
            <a:ext cx="2653383"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3393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el 3">
    <p:spTree>
      <p:nvGrpSpPr>
        <p:cNvPr id="1" name=""/>
        <p:cNvGrpSpPr/>
        <p:nvPr/>
      </p:nvGrpSpPr>
      <p:grpSpPr>
        <a:xfrm>
          <a:off x="0" y="0"/>
          <a:ext cx="0" cy="0"/>
          <a:chOff x="0" y="0"/>
          <a:chExt cx="0" cy="0"/>
        </a:xfrm>
      </p:grpSpPr>
      <p:sp>
        <p:nvSpPr>
          <p:cNvPr id="12" name="Rectangle 11"/>
          <p:cNvSpPr/>
          <p:nvPr/>
        </p:nvSpPr>
        <p:spPr>
          <a:xfrm>
            <a:off x="960000" y="1080000"/>
            <a:ext cx="11232000" cy="502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1" name="Rectangle 10"/>
          <p:cNvSpPr/>
          <p:nvPr/>
        </p:nvSpPr>
        <p:spPr>
          <a:xfrm>
            <a:off x="0" y="4158000"/>
            <a:ext cx="12192000" cy="1404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title"/>
          </p:nvPr>
        </p:nvSpPr>
        <p:spPr>
          <a:xfrm>
            <a:off x="1392835" y="4319940"/>
            <a:ext cx="10320000" cy="1080120"/>
          </a:xfrm>
        </p:spPr>
        <p:txBody>
          <a:bodyPr anchor="ctr"/>
          <a:lstStyle>
            <a:lvl1pPr>
              <a:defRPr>
                <a:solidFill>
                  <a:schemeClr val="bg1"/>
                </a:solidFill>
              </a:defRPr>
            </a:lvl1pPr>
          </a:lstStyle>
          <a:p>
            <a:r>
              <a:rPr lang="nl-NL"/>
              <a:t>Klik om de stijl te bewerken</a:t>
            </a:r>
            <a:endParaRPr lang="de-DE"/>
          </a:p>
        </p:txBody>
      </p:sp>
      <p:sp>
        <p:nvSpPr>
          <p:cNvPr id="15" name="Subtitle 2"/>
          <p:cNvSpPr>
            <a:spLocks noGrp="1"/>
          </p:cNvSpPr>
          <p:nvPr>
            <p:ph type="subTitle" idx="1"/>
          </p:nvPr>
        </p:nvSpPr>
        <p:spPr>
          <a:xfrm>
            <a:off x="1392091" y="5661248"/>
            <a:ext cx="10320000" cy="360000"/>
          </a:xfrm>
        </p:spPr>
        <p:txBody>
          <a:bodyPr/>
          <a:lstStyle>
            <a:lvl1pPr marL="0" indent="0" algn="l">
              <a:lnSpc>
                <a:spcPct val="100000"/>
              </a:lnSpc>
              <a:buNone/>
              <a:defRPr sz="2000" spc="10" baseline="0">
                <a:solidFill>
                  <a:schemeClr val="bg1"/>
                </a:solidFill>
                <a:latin typeface="+mj-lt"/>
                <a:cs typeface="Info Corr Offc Medium"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0"/>
              <a:t>Klik om de ondertitelstijl van het model te bewerken</a:t>
            </a:r>
          </a:p>
        </p:txBody>
      </p:sp>
      <p:sp>
        <p:nvSpPr>
          <p:cNvPr id="6" name="Rectangle 5"/>
          <p:cNvSpPr/>
          <p:nvPr userDrawn="1"/>
        </p:nvSpPr>
        <p:spPr>
          <a:xfrm>
            <a:off x="960000" y="1080000"/>
            <a:ext cx="11232000" cy="502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7" name="Rectangle 6"/>
          <p:cNvSpPr/>
          <p:nvPr userDrawn="1"/>
        </p:nvSpPr>
        <p:spPr>
          <a:xfrm>
            <a:off x="0" y="4158000"/>
            <a:ext cx="12192000" cy="1404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22176" y="6428828"/>
            <a:ext cx="3599723" cy="19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68517" y="360000"/>
            <a:ext cx="2653383"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1750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ekst of opsomming">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nl-NL" noProof="0"/>
              <a:t>Klik om de stijl te bewerken</a:t>
            </a:r>
          </a:p>
        </p:txBody>
      </p:sp>
      <p:sp>
        <p:nvSpPr>
          <p:cNvPr id="3" name="Content Placeholder 2"/>
          <p:cNvSpPr>
            <a:spLocks noGrp="1"/>
          </p:cNvSpPr>
          <p:nvPr>
            <p:ph idx="1"/>
          </p:nvPr>
        </p:nvSpPr>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Rounded Rectangle 5"/>
          <p:cNvSpPr/>
          <p:nvPr/>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8" name="Rounded Rectangle 7"/>
          <p:cNvSpPr/>
          <p:nvPr/>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
        <p:nvSpPr>
          <p:cNvPr id="5" name="Slide Number Placeholder 4"/>
          <p:cNvSpPr>
            <a:spLocks noGrp="1"/>
          </p:cNvSpPr>
          <p:nvPr>
            <p:ph type="sldNum" sz="quarter" idx="11"/>
          </p:nvPr>
        </p:nvSpPr>
        <p:spPr/>
        <p:txBody>
          <a:bodyPr/>
          <a:lstStyle/>
          <a:p>
            <a:fld id="{0E924C9A-6C93-49AE-BFE5-6539B145F2C9}" type="slidenum">
              <a:rPr lang="nl-NL" smtClean="0"/>
              <a:pPr/>
              <a:t>‹#›</a:t>
            </a:fld>
            <a:endParaRPr lang="nl-NL"/>
          </a:p>
        </p:txBody>
      </p:sp>
      <p:sp>
        <p:nvSpPr>
          <p:cNvPr id="7" name="Rounded Rectangle 6"/>
          <p:cNvSpPr/>
          <p:nvPr userDrawn="1"/>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9" name="Rounded Rectangle 8"/>
          <p:cNvSpPr/>
          <p:nvPr userDrawn="1"/>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Tree>
    <p:extLst>
      <p:ext uri="{BB962C8B-B14F-4D97-AF65-F5344CB8AC3E}">
        <p14:creationId xmlns:p14="http://schemas.microsoft.com/office/powerpoint/2010/main" val="509456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ekst of opsomming paars">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1080000"/>
            <a:ext cx="12192000" cy="500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title"/>
          </p:nvPr>
        </p:nvSpPr>
        <p:spPr/>
        <p:txBody>
          <a:bodyPr/>
          <a:lstStyle>
            <a:lvl1pPr>
              <a:defRPr>
                <a:solidFill>
                  <a:schemeClr val="accent2"/>
                </a:solidFill>
              </a:defRPr>
            </a:lvl1pPr>
          </a:lstStyle>
          <a:p>
            <a:r>
              <a:rPr lang="nl-NL" noProof="0"/>
              <a:t>Klik om de stijl te bewerken</a:t>
            </a:r>
          </a:p>
        </p:txBody>
      </p:sp>
      <p:sp>
        <p:nvSpPr>
          <p:cNvPr id="3" name="Content Placeholder 2"/>
          <p:cNvSpPr>
            <a:spLocks noGrp="1"/>
          </p:cNvSpPr>
          <p:nvPr>
            <p:ph idx="1"/>
          </p:nvPr>
        </p:nvSpPr>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Rounded Rectangle 5"/>
          <p:cNvSpPr/>
          <p:nvPr/>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8" name="Rounded Rectangle 7"/>
          <p:cNvSpPr/>
          <p:nvPr/>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
        <p:nvSpPr>
          <p:cNvPr id="10" name="Slide Number Placeholder 9"/>
          <p:cNvSpPr>
            <a:spLocks noGrp="1"/>
          </p:cNvSpPr>
          <p:nvPr>
            <p:ph type="sldNum" sz="quarter" idx="11"/>
          </p:nvPr>
        </p:nvSpPr>
        <p:spPr/>
        <p:txBody>
          <a:bodyPr/>
          <a:lstStyle/>
          <a:p>
            <a:fld id="{0E924C9A-6C93-49AE-BFE5-6539B145F2C9}" type="slidenum">
              <a:rPr lang="nl-NL" smtClean="0"/>
              <a:pPr/>
              <a:t>‹#›</a:t>
            </a:fld>
            <a:endParaRPr lang="nl-NL"/>
          </a:p>
        </p:txBody>
      </p:sp>
      <p:sp>
        <p:nvSpPr>
          <p:cNvPr id="11" name="Footer Placeholder 10"/>
          <p:cNvSpPr>
            <a:spLocks noGrp="1"/>
          </p:cNvSpPr>
          <p:nvPr>
            <p:ph type="ftr" sz="quarter" idx="12"/>
          </p:nvPr>
        </p:nvSpPr>
        <p:spPr/>
        <p:txBody>
          <a:bodyPr/>
          <a:lstStyle/>
          <a:p>
            <a:pPr algn="l"/>
            <a:r>
              <a:rPr lang="nl-NL"/>
              <a:t>Type hier de titel van de presentatie</a:t>
            </a:r>
          </a:p>
        </p:txBody>
      </p:sp>
      <p:sp>
        <p:nvSpPr>
          <p:cNvPr id="9" name="Rectangle 8"/>
          <p:cNvSpPr/>
          <p:nvPr userDrawn="1"/>
        </p:nvSpPr>
        <p:spPr>
          <a:xfrm>
            <a:off x="0" y="1080000"/>
            <a:ext cx="12192000" cy="500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2" name="Rounded Rectangle 11"/>
          <p:cNvSpPr/>
          <p:nvPr userDrawn="1"/>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13" name="Rounded Rectangle 12"/>
          <p:cNvSpPr/>
          <p:nvPr userDrawn="1"/>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Tree>
    <p:extLst>
      <p:ext uri="{BB962C8B-B14F-4D97-AF65-F5344CB8AC3E}">
        <p14:creationId xmlns:p14="http://schemas.microsoft.com/office/powerpoint/2010/main" val="923140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Grafiek">
    <p:bg>
      <p:bgPr>
        <a:solidFill>
          <a:schemeClr val="bg1"/>
        </a:solidFill>
        <a:effectLst/>
      </p:bgPr>
    </p:bg>
    <p:spTree>
      <p:nvGrpSpPr>
        <p:cNvPr id="1" name=""/>
        <p:cNvGrpSpPr/>
        <p:nvPr/>
      </p:nvGrpSpPr>
      <p:grpSpPr>
        <a:xfrm>
          <a:off x="0" y="0"/>
          <a:ext cx="0" cy="0"/>
          <a:chOff x="0" y="0"/>
          <a:chExt cx="0" cy="0"/>
        </a:xfrm>
      </p:grpSpPr>
      <p:sp>
        <p:nvSpPr>
          <p:cNvPr id="6" name="Chart Placeholder 5"/>
          <p:cNvSpPr>
            <a:spLocks noGrp="1"/>
          </p:cNvSpPr>
          <p:nvPr>
            <p:ph type="chart" sz="quarter" idx="11"/>
          </p:nvPr>
        </p:nvSpPr>
        <p:spPr>
          <a:xfrm>
            <a:off x="960000" y="1238400"/>
            <a:ext cx="10752000" cy="4845600"/>
          </a:xfrm>
        </p:spPr>
        <p:txBody>
          <a:bodyPr/>
          <a:lstStyle/>
          <a:p>
            <a:r>
              <a:rPr lang="nl-NL" noProof="0"/>
              <a:t>Klik op het pictogram als u een grafiek wilt toevoegen</a:t>
            </a:r>
          </a:p>
        </p:txBody>
      </p:sp>
      <p:sp>
        <p:nvSpPr>
          <p:cNvPr id="2" name="Footer Placeholder 1"/>
          <p:cNvSpPr>
            <a:spLocks noGrp="1"/>
          </p:cNvSpPr>
          <p:nvPr>
            <p:ph type="ftr" sz="quarter" idx="12"/>
          </p:nvPr>
        </p:nvSpPr>
        <p:spPr/>
        <p:txBody>
          <a:bodyPr/>
          <a:lstStyle/>
          <a:p>
            <a:pPr algn="l"/>
            <a:r>
              <a:rPr lang="nl-NL"/>
              <a:t>Type hier de titel van de presentatie</a:t>
            </a:r>
          </a:p>
        </p:txBody>
      </p:sp>
      <p:sp>
        <p:nvSpPr>
          <p:cNvPr id="3" name="Slide Number Placeholder 2"/>
          <p:cNvSpPr>
            <a:spLocks noGrp="1"/>
          </p:cNvSpPr>
          <p:nvPr>
            <p:ph type="sldNum" sz="quarter" idx="13"/>
          </p:nvPr>
        </p:nvSpPr>
        <p:spPr/>
        <p:txBody>
          <a:bodyPr/>
          <a:lstStyle/>
          <a:p>
            <a:fld id="{0E924C9A-6C93-49AE-BFE5-6539B145F2C9}" type="slidenum">
              <a:rPr lang="nl-NL" smtClean="0"/>
              <a:pPr/>
              <a:t>‹#›</a:t>
            </a:fld>
            <a:endParaRPr lang="nl-NL"/>
          </a:p>
        </p:txBody>
      </p:sp>
    </p:spTree>
    <p:extLst>
      <p:ext uri="{BB962C8B-B14F-4D97-AF65-F5344CB8AC3E}">
        <p14:creationId xmlns:p14="http://schemas.microsoft.com/office/powerpoint/2010/main" val="351200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ee tekstvakke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nl-NL" noProof="0"/>
              <a:t>Klik om de stijl te bewerken</a:t>
            </a:r>
          </a:p>
        </p:txBody>
      </p:sp>
      <p:sp>
        <p:nvSpPr>
          <p:cNvPr id="3" name="Content Placeholder 2"/>
          <p:cNvSpPr>
            <a:spLocks noGrp="1"/>
          </p:cNvSpPr>
          <p:nvPr>
            <p:ph idx="1"/>
          </p:nvPr>
        </p:nvSpPr>
        <p:spPr>
          <a:xfrm>
            <a:off x="960000" y="1952469"/>
            <a:ext cx="5400000" cy="4045069"/>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Rounded Rectangle 5"/>
          <p:cNvSpPr/>
          <p:nvPr/>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8" name="Rounded Rectangle 7"/>
          <p:cNvSpPr/>
          <p:nvPr/>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
        <p:nvSpPr>
          <p:cNvPr id="7" name="Content Placeholder 2"/>
          <p:cNvSpPr>
            <a:spLocks noGrp="1"/>
          </p:cNvSpPr>
          <p:nvPr>
            <p:ph idx="10"/>
          </p:nvPr>
        </p:nvSpPr>
        <p:spPr>
          <a:xfrm>
            <a:off x="6792000" y="1952469"/>
            <a:ext cx="5400000" cy="4045069"/>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4" name="Footer Placeholder 3"/>
          <p:cNvSpPr>
            <a:spLocks noGrp="1"/>
          </p:cNvSpPr>
          <p:nvPr>
            <p:ph type="ftr" sz="quarter" idx="11"/>
          </p:nvPr>
        </p:nvSpPr>
        <p:spPr/>
        <p:txBody>
          <a:bodyPr/>
          <a:lstStyle/>
          <a:p>
            <a:pPr algn="l"/>
            <a:r>
              <a:rPr lang="nl-NL"/>
              <a:t>Type hier de titel van de presentatie</a:t>
            </a:r>
          </a:p>
        </p:txBody>
      </p:sp>
      <p:sp>
        <p:nvSpPr>
          <p:cNvPr id="5" name="Slide Number Placeholder 4"/>
          <p:cNvSpPr>
            <a:spLocks noGrp="1"/>
          </p:cNvSpPr>
          <p:nvPr>
            <p:ph type="sldNum" sz="quarter" idx="12"/>
          </p:nvPr>
        </p:nvSpPr>
        <p:spPr/>
        <p:txBody>
          <a:bodyPr/>
          <a:lstStyle/>
          <a:p>
            <a:fld id="{0E924C9A-6C93-49AE-BFE5-6539B145F2C9}" type="slidenum">
              <a:rPr lang="nl-NL" smtClean="0"/>
              <a:pPr/>
              <a:t>‹#›</a:t>
            </a:fld>
            <a:endParaRPr lang="nl-NL"/>
          </a:p>
        </p:txBody>
      </p:sp>
      <p:sp>
        <p:nvSpPr>
          <p:cNvPr id="9" name="Rounded Rectangle 8"/>
          <p:cNvSpPr/>
          <p:nvPr userDrawn="1"/>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10" name="Rounded Rectangle 9"/>
          <p:cNvSpPr/>
          <p:nvPr userDrawn="1"/>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Tree>
    <p:extLst>
      <p:ext uri="{BB962C8B-B14F-4D97-AF65-F5344CB8AC3E}">
        <p14:creationId xmlns:p14="http://schemas.microsoft.com/office/powerpoint/2010/main" val="589519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ekst 1-kolom">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30213" y="908050"/>
            <a:ext cx="11345850" cy="576734"/>
          </a:xfrm>
        </p:spPr>
        <p:txBody>
          <a:bodyPr numCol="1" anchor="b">
            <a:normAutofit/>
          </a:bodyPr>
          <a:lstStyle>
            <a:lvl1pPr>
              <a:defRPr sz="4400" b="1" i="0">
                <a:solidFill>
                  <a:srgbClr val="172474"/>
                </a:solidFill>
                <a:latin typeface="Arial" charset="0"/>
                <a:ea typeface="Arial" charset="0"/>
                <a:cs typeface="Arial" charset="0"/>
              </a:defRPr>
            </a:lvl1pPr>
          </a:lstStyle>
          <a:p>
            <a:r>
              <a:rPr lang="nl-NL" altLang="nl-NL"/>
              <a:t>Klik om een titel te maken </a:t>
            </a:r>
          </a:p>
        </p:txBody>
      </p:sp>
      <p:sp>
        <p:nvSpPr>
          <p:cNvPr id="7" name="Tekstvak 6"/>
          <p:cNvSpPr txBox="1"/>
          <p:nvPr userDrawn="1"/>
        </p:nvSpPr>
        <p:spPr>
          <a:xfrm>
            <a:off x="9383282" y="6228020"/>
            <a:ext cx="2431991" cy="369332"/>
          </a:xfrm>
          <a:prstGeom prst="rect">
            <a:avLst/>
          </a:prstGeom>
          <a:noFill/>
        </p:spPr>
        <p:txBody>
          <a:bodyPr wrap="square" numCol="1" rtlCol="0">
            <a:spAutoFit/>
          </a:bodyPr>
          <a:lstStyle/>
          <a:p>
            <a:pPr algn="r"/>
            <a:fld id="{242DDD87-99E6-3943-81A3-E957D7F99BDE}" type="slidenum">
              <a:rPr lang="nl-NL" altLang="nl-NL" smtClean="0">
                <a:solidFill>
                  <a:srgbClr val="007AC3"/>
                </a:solidFill>
              </a:rPr>
              <a:pPr algn="r"/>
              <a:t>‹#›</a:t>
            </a:fld>
            <a:endParaRPr lang="nl-NL" altLang="nl-NL">
              <a:solidFill>
                <a:srgbClr val="007AC3"/>
              </a:solidFill>
            </a:endParaRPr>
          </a:p>
        </p:txBody>
      </p:sp>
      <p:sp>
        <p:nvSpPr>
          <p:cNvPr id="9" name="Tijdelijke aanduiding voor inhoud 2"/>
          <p:cNvSpPr>
            <a:spLocks noGrp="1"/>
          </p:cNvSpPr>
          <p:nvPr>
            <p:ph idx="10" hasCustomPrompt="1"/>
          </p:nvPr>
        </p:nvSpPr>
        <p:spPr>
          <a:xfrm>
            <a:off x="366771" y="1772816"/>
            <a:ext cx="11309292" cy="4177134"/>
          </a:xfrm>
        </p:spPr>
        <p:txBody>
          <a:bodyPr numCol="1">
            <a:normAutofit/>
          </a:bodyPr>
          <a:lstStyle>
            <a:lvl1pPr marL="285750" indent="-285750">
              <a:buClr>
                <a:srgbClr val="007AC3"/>
              </a:buClr>
              <a:buSzPct val="70000"/>
              <a:buFont typeface=".LucidaGrandeUI" charset="0"/>
              <a:buChar char="►"/>
              <a:defRPr sz="2000" b="0" i="0" baseline="0">
                <a:solidFill>
                  <a:srgbClr val="172474"/>
                </a:solidFill>
                <a:latin typeface="Arial" charset="0"/>
                <a:ea typeface="Arial" charset="0"/>
                <a:cs typeface="Arial" charset="0"/>
              </a:defRPr>
            </a:lvl1pPr>
            <a:lvl2pPr marL="742950" indent="-285750">
              <a:buClr>
                <a:srgbClr val="007AC3"/>
              </a:buClr>
              <a:buSzPct val="75000"/>
              <a:buFont typeface=".LucidaGrandeUI" charset="0"/>
              <a:buChar char="►"/>
              <a:defRPr sz="2000" b="0" i="0">
                <a:solidFill>
                  <a:srgbClr val="172474"/>
                </a:solidFill>
                <a:latin typeface="Arial" charset="0"/>
                <a:ea typeface="Arial" charset="0"/>
                <a:cs typeface="Arial" charset="0"/>
              </a:defRPr>
            </a:lvl2pPr>
            <a:lvl3pPr marL="363538" indent="-188913">
              <a:buFont typeface="Calibri" pitchFamily="34" charset="0"/>
              <a:buChar char="-"/>
              <a:defRPr sz="1600"/>
            </a:lvl3pPr>
            <a:lvl4pPr marL="539750" indent="-174625">
              <a:buFont typeface="Calibri" pitchFamily="34" charset="0"/>
              <a:buChar char="-"/>
              <a:defRPr sz="1600"/>
            </a:lvl4pPr>
            <a:lvl5pPr marL="715963" indent="-180975">
              <a:buFont typeface="Calibri" pitchFamily="34" charset="0"/>
              <a:buChar char="-"/>
              <a:defRPr sz="1600"/>
            </a:lvl5pPr>
          </a:lstStyle>
          <a:p>
            <a:pPr lvl="0"/>
            <a:r>
              <a:rPr lang="nl-NL" altLang="nl-NL"/>
              <a:t>Klik om tekst toe te voegen</a:t>
            </a:r>
          </a:p>
          <a:p>
            <a:pPr lvl="1"/>
            <a:endParaRPr lang="nl-NL" altLang="nl-NL"/>
          </a:p>
          <a:p>
            <a:pPr lvl="1"/>
            <a:endParaRPr lang="nl-NL" altLang="nl-NL"/>
          </a:p>
          <a:p>
            <a:pPr lvl="1"/>
            <a:endParaRPr lang="nl-NL" altLang="nl-NL"/>
          </a:p>
          <a:p>
            <a:pPr lvl="1"/>
            <a:endParaRPr lang="nl-NL" altLang="nl-NL"/>
          </a:p>
        </p:txBody>
      </p:sp>
    </p:spTree>
    <p:extLst>
      <p:ext uri="{BB962C8B-B14F-4D97-AF65-F5344CB8AC3E}">
        <p14:creationId xmlns:p14="http://schemas.microsoft.com/office/powerpoint/2010/main" val="10374334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wee tekstvakken paars">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1080000"/>
            <a:ext cx="12192000" cy="500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title"/>
          </p:nvPr>
        </p:nvSpPr>
        <p:spPr/>
        <p:txBody>
          <a:bodyPr/>
          <a:lstStyle>
            <a:lvl1pPr>
              <a:defRPr>
                <a:solidFill>
                  <a:schemeClr val="accent2"/>
                </a:solidFill>
              </a:defRPr>
            </a:lvl1pPr>
          </a:lstStyle>
          <a:p>
            <a:r>
              <a:rPr lang="nl-NL" noProof="0"/>
              <a:t>Klik om de stijl te bewerken</a:t>
            </a:r>
          </a:p>
        </p:txBody>
      </p:sp>
      <p:sp>
        <p:nvSpPr>
          <p:cNvPr id="3" name="Content Placeholder 2"/>
          <p:cNvSpPr>
            <a:spLocks noGrp="1"/>
          </p:cNvSpPr>
          <p:nvPr>
            <p:ph idx="1"/>
          </p:nvPr>
        </p:nvSpPr>
        <p:spPr>
          <a:xfrm>
            <a:off x="960000" y="1952469"/>
            <a:ext cx="5400000" cy="4045069"/>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Rounded Rectangle 5"/>
          <p:cNvSpPr/>
          <p:nvPr/>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8" name="Rounded Rectangle 7"/>
          <p:cNvSpPr/>
          <p:nvPr/>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
        <p:nvSpPr>
          <p:cNvPr id="7" name="Content Placeholder 2"/>
          <p:cNvSpPr>
            <a:spLocks noGrp="1"/>
          </p:cNvSpPr>
          <p:nvPr>
            <p:ph idx="10"/>
          </p:nvPr>
        </p:nvSpPr>
        <p:spPr>
          <a:xfrm>
            <a:off x="6792000" y="1952469"/>
            <a:ext cx="5400000" cy="4045069"/>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5" name="Footer Placeholder 4"/>
          <p:cNvSpPr>
            <a:spLocks noGrp="1"/>
          </p:cNvSpPr>
          <p:nvPr>
            <p:ph type="ftr" sz="quarter" idx="11"/>
          </p:nvPr>
        </p:nvSpPr>
        <p:spPr/>
        <p:txBody>
          <a:bodyPr/>
          <a:lstStyle/>
          <a:p>
            <a:pPr algn="l"/>
            <a:r>
              <a:rPr lang="nl-NL"/>
              <a:t>Type hier de titel van de presentatie</a:t>
            </a:r>
          </a:p>
        </p:txBody>
      </p:sp>
      <p:sp>
        <p:nvSpPr>
          <p:cNvPr id="9" name="Slide Number Placeholder 8"/>
          <p:cNvSpPr>
            <a:spLocks noGrp="1"/>
          </p:cNvSpPr>
          <p:nvPr>
            <p:ph type="sldNum" sz="quarter" idx="12"/>
          </p:nvPr>
        </p:nvSpPr>
        <p:spPr/>
        <p:txBody>
          <a:bodyPr/>
          <a:lstStyle/>
          <a:p>
            <a:fld id="{0E924C9A-6C93-49AE-BFE5-6539B145F2C9}" type="slidenum">
              <a:rPr lang="nl-NL" smtClean="0"/>
              <a:pPr/>
              <a:t>‹#›</a:t>
            </a:fld>
            <a:endParaRPr lang="nl-NL"/>
          </a:p>
        </p:txBody>
      </p:sp>
      <p:sp>
        <p:nvSpPr>
          <p:cNvPr id="10" name="Rectangle 9"/>
          <p:cNvSpPr/>
          <p:nvPr userDrawn="1"/>
        </p:nvSpPr>
        <p:spPr>
          <a:xfrm>
            <a:off x="0" y="1080000"/>
            <a:ext cx="12192000" cy="500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1" name="Rounded Rectangle 10"/>
          <p:cNvSpPr/>
          <p:nvPr userDrawn="1"/>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12" name="Rounded Rectangle 11"/>
          <p:cNvSpPr/>
          <p:nvPr userDrawn="1"/>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Tree>
    <p:extLst>
      <p:ext uri="{BB962C8B-B14F-4D97-AF65-F5344CB8AC3E}">
        <p14:creationId xmlns:p14="http://schemas.microsoft.com/office/powerpoint/2010/main" val="1838306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Vier vakke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0000" y="1237874"/>
            <a:ext cx="10752000" cy="583200"/>
          </a:xfrm>
        </p:spPr>
        <p:txBody>
          <a:bodyPr/>
          <a:lstStyle>
            <a:lvl1pPr>
              <a:defRPr>
                <a:solidFill>
                  <a:schemeClr val="accent2"/>
                </a:solidFill>
              </a:defRPr>
            </a:lvl1pPr>
          </a:lstStyle>
          <a:p>
            <a:r>
              <a:rPr lang="nl-NL" noProof="0"/>
              <a:t>Klik om de stijl te bewerken</a:t>
            </a:r>
          </a:p>
        </p:txBody>
      </p:sp>
      <p:sp>
        <p:nvSpPr>
          <p:cNvPr id="3" name="Content Placeholder 2"/>
          <p:cNvSpPr>
            <a:spLocks noGrp="1"/>
          </p:cNvSpPr>
          <p:nvPr>
            <p:ph idx="1"/>
          </p:nvPr>
        </p:nvSpPr>
        <p:spPr>
          <a:xfrm>
            <a:off x="960000" y="1952469"/>
            <a:ext cx="5318400" cy="1980000"/>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Rounded Rectangle 5"/>
          <p:cNvSpPr/>
          <p:nvPr/>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8" name="Rounded Rectangle 7"/>
          <p:cNvSpPr/>
          <p:nvPr/>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
        <p:nvSpPr>
          <p:cNvPr id="7" name="Content Placeholder 2"/>
          <p:cNvSpPr>
            <a:spLocks noGrp="1"/>
          </p:cNvSpPr>
          <p:nvPr>
            <p:ph idx="10"/>
          </p:nvPr>
        </p:nvSpPr>
        <p:spPr>
          <a:xfrm>
            <a:off x="6393600" y="1952469"/>
            <a:ext cx="5318400" cy="1980000"/>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9" name="Content Placeholder 2"/>
          <p:cNvSpPr>
            <a:spLocks noGrp="1"/>
          </p:cNvSpPr>
          <p:nvPr>
            <p:ph idx="11"/>
          </p:nvPr>
        </p:nvSpPr>
        <p:spPr>
          <a:xfrm>
            <a:off x="960000" y="4017538"/>
            <a:ext cx="5318400" cy="1980000"/>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10" name="Content Placeholder 2"/>
          <p:cNvSpPr>
            <a:spLocks noGrp="1"/>
          </p:cNvSpPr>
          <p:nvPr>
            <p:ph idx="12"/>
          </p:nvPr>
        </p:nvSpPr>
        <p:spPr>
          <a:xfrm>
            <a:off x="6393600" y="4017538"/>
            <a:ext cx="5318400" cy="1980000"/>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4" name="Footer Placeholder 3"/>
          <p:cNvSpPr>
            <a:spLocks noGrp="1"/>
          </p:cNvSpPr>
          <p:nvPr>
            <p:ph type="ftr" sz="quarter" idx="13"/>
          </p:nvPr>
        </p:nvSpPr>
        <p:spPr/>
        <p:txBody>
          <a:bodyPr/>
          <a:lstStyle/>
          <a:p>
            <a:pPr algn="l"/>
            <a:r>
              <a:rPr lang="nl-NL"/>
              <a:t>Type hier de titel van de presentatie</a:t>
            </a:r>
          </a:p>
        </p:txBody>
      </p:sp>
      <p:sp>
        <p:nvSpPr>
          <p:cNvPr id="5" name="Slide Number Placeholder 4"/>
          <p:cNvSpPr>
            <a:spLocks noGrp="1"/>
          </p:cNvSpPr>
          <p:nvPr>
            <p:ph type="sldNum" sz="quarter" idx="14"/>
          </p:nvPr>
        </p:nvSpPr>
        <p:spPr/>
        <p:txBody>
          <a:bodyPr/>
          <a:lstStyle/>
          <a:p>
            <a:fld id="{0E924C9A-6C93-49AE-BFE5-6539B145F2C9}" type="slidenum">
              <a:rPr lang="nl-NL" smtClean="0"/>
              <a:pPr/>
              <a:t>‹#›</a:t>
            </a:fld>
            <a:endParaRPr lang="nl-NL"/>
          </a:p>
        </p:txBody>
      </p:sp>
      <p:sp>
        <p:nvSpPr>
          <p:cNvPr id="11" name="Rounded Rectangle 10"/>
          <p:cNvSpPr/>
          <p:nvPr userDrawn="1"/>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12" name="Rounded Rectangle 11"/>
          <p:cNvSpPr/>
          <p:nvPr userDrawn="1"/>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Tree>
    <p:extLst>
      <p:ext uri="{BB962C8B-B14F-4D97-AF65-F5344CB8AC3E}">
        <p14:creationId xmlns:p14="http://schemas.microsoft.com/office/powerpoint/2010/main" val="2442484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Vier vakken paars">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1080000"/>
            <a:ext cx="12192000" cy="500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title"/>
          </p:nvPr>
        </p:nvSpPr>
        <p:spPr>
          <a:xfrm>
            <a:off x="960000" y="1237874"/>
            <a:ext cx="10752000" cy="583200"/>
          </a:xfrm>
        </p:spPr>
        <p:txBody>
          <a:bodyPr/>
          <a:lstStyle>
            <a:lvl1pPr>
              <a:defRPr>
                <a:solidFill>
                  <a:schemeClr val="accent2"/>
                </a:solidFill>
              </a:defRPr>
            </a:lvl1pPr>
          </a:lstStyle>
          <a:p>
            <a:r>
              <a:rPr lang="nl-NL" noProof="0"/>
              <a:t>Klik om de stijl te bewerken</a:t>
            </a:r>
          </a:p>
        </p:txBody>
      </p:sp>
      <p:sp>
        <p:nvSpPr>
          <p:cNvPr id="3" name="Content Placeholder 2"/>
          <p:cNvSpPr>
            <a:spLocks noGrp="1"/>
          </p:cNvSpPr>
          <p:nvPr>
            <p:ph idx="1"/>
          </p:nvPr>
        </p:nvSpPr>
        <p:spPr>
          <a:xfrm>
            <a:off x="960000" y="1952469"/>
            <a:ext cx="5318400" cy="1980000"/>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Rounded Rectangle 5"/>
          <p:cNvSpPr/>
          <p:nvPr/>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8" name="Rounded Rectangle 7"/>
          <p:cNvSpPr/>
          <p:nvPr/>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
        <p:nvSpPr>
          <p:cNvPr id="7" name="Content Placeholder 2"/>
          <p:cNvSpPr>
            <a:spLocks noGrp="1"/>
          </p:cNvSpPr>
          <p:nvPr>
            <p:ph idx="10"/>
          </p:nvPr>
        </p:nvSpPr>
        <p:spPr>
          <a:xfrm>
            <a:off x="6393600" y="1952469"/>
            <a:ext cx="5318400" cy="1980000"/>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9" name="Content Placeholder 2"/>
          <p:cNvSpPr>
            <a:spLocks noGrp="1"/>
          </p:cNvSpPr>
          <p:nvPr>
            <p:ph idx="11"/>
          </p:nvPr>
        </p:nvSpPr>
        <p:spPr>
          <a:xfrm>
            <a:off x="960000" y="4017538"/>
            <a:ext cx="5318400" cy="1980000"/>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10" name="Content Placeholder 2"/>
          <p:cNvSpPr>
            <a:spLocks noGrp="1"/>
          </p:cNvSpPr>
          <p:nvPr>
            <p:ph idx="12"/>
          </p:nvPr>
        </p:nvSpPr>
        <p:spPr>
          <a:xfrm>
            <a:off x="6393600" y="4017538"/>
            <a:ext cx="5318400" cy="1980000"/>
          </a:xfrm>
        </p:spPr>
        <p:txBody>
          <a:bodyPr/>
          <a:lstStyle>
            <a:lvl1pPr>
              <a:defRPr>
                <a:solidFill>
                  <a:schemeClr val="tx1"/>
                </a:solidFill>
              </a:defRPr>
            </a:lvl1pPr>
            <a:lvl2pPr>
              <a:buClr>
                <a:schemeClr val="accent2"/>
              </a:buClr>
              <a:defRPr>
                <a:solidFill>
                  <a:schemeClr val="tx1"/>
                </a:solidFill>
              </a:defRPr>
            </a:lvl2pPr>
            <a:lvl3pPr marL="669600" indent="-244800">
              <a:buClr>
                <a:schemeClr val="accent2"/>
              </a:buClr>
              <a:buFont typeface="Arial" panose="020B0604020202020204" pitchFamily="34" charset="0"/>
              <a:buChar char="-"/>
              <a:defRPr>
                <a:solidFill>
                  <a:schemeClr val="tx1"/>
                </a:solidFill>
              </a:defRPr>
            </a:lvl3pPr>
            <a:lvl4pPr marL="669600" indent="-244800">
              <a:buClr>
                <a:schemeClr val="accent2"/>
              </a:buClr>
              <a:buFont typeface="Arial" panose="020B0604020202020204" pitchFamily="34" charset="0"/>
              <a:buChar char="-"/>
              <a:defRPr>
                <a:solidFill>
                  <a:schemeClr val="tx1"/>
                </a:solidFill>
              </a:defRPr>
            </a:lvl4pPr>
            <a:lvl5pPr marL="669600" indent="-244800">
              <a:buClr>
                <a:schemeClr val="accent2"/>
              </a:buClr>
              <a:buFont typeface="Arial" panose="020B0604020202020204" pitchFamily="34" charset="0"/>
              <a:buChar char="-"/>
              <a:defRPr>
                <a:solidFill>
                  <a:schemeClr val="tx1"/>
                </a:solidFill>
              </a:defRPr>
            </a:lvl5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4" name="Footer Placeholder 3"/>
          <p:cNvSpPr>
            <a:spLocks noGrp="1"/>
          </p:cNvSpPr>
          <p:nvPr>
            <p:ph type="ftr" sz="quarter" idx="13"/>
          </p:nvPr>
        </p:nvSpPr>
        <p:spPr/>
        <p:txBody>
          <a:bodyPr/>
          <a:lstStyle/>
          <a:p>
            <a:pPr algn="l"/>
            <a:r>
              <a:rPr lang="nl-NL"/>
              <a:t>Type hier de titel van de presentatie</a:t>
            </a:r>
          </a:p>
        </p:txBody>
      </p:sp>
      <p:sp>
        <p:nvSpPr>
          <p:cNvPr id="5" name="Slide Number Placeholder 4"/>
          <p:cNvSpPr>
            <a:spLocks noGrp="1"/>
          </p:cNvSpPr>
          <p:nvPr>
            <p:ph type="sldNum" sz="quarter" idx="14"/>
          </p:nvPr>
        </p:nvSpPr>
        <p:spPr/>
        <p:txBody>
          <a:bodyPr/>
          <a:lstStyle/>
          <a:p>
            <a:fld id="{0E924C9A-6C93-49AE-BFE5-6539B145F2C9}" type="slidenum">
              <a:rPr lang="nl-NL" smtClean="0"/>
              <a:pPr/>
              <a:t>‹#›</a:t>
            </a:fld>
            <a:endParaRPr lang="nl-NL"/>
          </a:p>
        </p:txBody>
      </p:sp>
      <p:sp>
        <p:nvSpPr>
          <p:cNvPr id="12" name="Rectangle 11"/>
          <p:cNvSpPr/>
          <p:nvPr userDrawn="1"/>
        </p:nvSpPr>
        <p:spPr>
          <a:xfrm>
            <a:off x="0" y="1080000"/>
            <a:ext cx="12192000" cy="500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3" name="Rounded Rectangle 12"/>
          <p:cNvSpPr/>
          <p:nvPr userDrawn="1"/>
        </p:nvSpPr>
        <p:spPr>
          <a:xfrm>
            <a:off x="-1788452" y="341041"/>
            <a:ext cx="1621003" cy="567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noProof="0">
                <a:solidFill>
                  <a:schemeClr val="tx2"/>
                </a:solidFill>
              </a:rPr>
              <a:t>Zorg ervoor dat de titel uit 1 regel bestaat.</a:t>
            </a:r>
          </a:p>
        </p:txBody>
      </p:sp>
      <p:sp>
        <p:nvSpPr>
          <p:cNvPr id="14" name="Rounded Rectangle 13"/>
          <p:cNvSpPr/>
          <p:nvPr userDrawn="1"/>
        </p:nvSpPr>
        <p:spPr>
          <a:xfrm>
            <a:off x="-1788452" y="6005584"/>
            <a:ext cx="1621003" cy="80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kern="1200" noProof="0">
                <a:solidFill>
                  <a:schemeClr val="tx2"/>
                </a:solidFill>
                <a:effectLst/>
                <a:latin typeface="+mn-lt"/>
                <a:ea typeface="+mn-ea"/>
                <a:cs typeface="+mn-cs"/>
              </a:rPr>
              <a:t>Zorg ervoor dat het tekstvak niet over de witruimte en het logo geplaatst wordt. </a:t>
            </a:r>
            <a:endParaRPr lang="nl-NL" sz="800" noProof="0">
              <a:solidFill>
                <a:schemeClr val="tx2"/>
              </a:solidFill>
            </a:endParaRPr>
          </a:p>
        </p:txBody>
      </p:sp>
    </p:spTree>
    <p:extLst>
      <p:ext uri="{BB962C8B-B14F-4D97-AF65-F5344CB8AC3E}">
        <p14:creationId xmlns:p14="http://schemas.microsoft.com/office/powerpoint/2010/main" val="2933424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Einddia">
    <p:spTree>
      <p:nvGrpSpPr>
        <p:cNvPr id="1" name=""/>
        <p:cNvGrpSpPr/>
        <p:nvPr/>
      </p:nvGrpSpPr>
      <p:grpSpPr>
        <a:xfrm>
          <a:off x="0" y="0"/>
          <a:ext cx="0" cy="0"/>
          <a:chOff x="0" y="0"/>
          <a:chExt cx="0" cy="0"/>
        </a:xfrm>
      </p:grpSpPr>
      <p:sp>
        <p:nvSpPr>
          <p:cNvPr id="6" name="Rectangle 5"/>
          <p:cNvSpPr/>
          <p:nvPr/>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8" name="Rectangle 7"/>
          <p:cNvSpPr/>
          <p:nvPr/>
        </p:nvSpPr>
        <p:spPr>
          <a:xfrm>
            <a:off x="0" y="4158000"/>
            <a:ext cx="960000" cy="14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1" name="Rectangle 10"/>
          <p:cNvSpPr/>
          <p:nvPr/>
        </p:nvSpPr>
        <p:spPr>
          <a:xfrm>
            <a:off x="960000" y="4158000"/>
            <a:ext cx="11232000" cy="140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2" name="Rectangle 11"/>
          <p:cNvSpPr/>
          <p:nvPr/>
        </p:nvSpPr>
        <p:spPr>
          <a:xfrm>
            <a:off x="960000" y="1080000"/>
            <a:ext cx="11232000" cy="307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title"/>
          </p:nvPr>
        </p:nvSpPr>
        <p:spPr>
          <a:xfrm>
            <a:off x="1392000" y="1520778"/>
            <a:ext cx="10320000" cy="583200"/>
          </a:xfrm>
        </p:spPr>
        <p:txBody>
          <a:bodyPr/>
          <a:lstStyle>
            <a:lvl1pPr>
              <a:defRPr>
                <a:solidFill>
                  <a:schemeClr val="bg1"/>
                </a:solidFill>
              </a:defRPr>
            </a:lvl1pPr>
          </a:lstStyle>
          <a:p>
            <a:r>
              <a:rPr lang="nl-NL"/>
              <a:t>Klik om de stijl te bewerken</a:t>
            </a:r>
            <a:endParaRPr lang="de-DE"/>
          </a:p>
        </p:txBody>
      </p:sp>
      <p:sp>
        <p:nvSpPr>
          <p:cNvPr id="5" name="Text Placeholder 4"/>
          <p:cNvSpPr>
            <a:spLocks noGrp="1"/>
          </p:cNvSpPr>
          <p:nvPr>
            <p:ph type="body" sz="quarter" idx="11"/>
          </p:nvPr>
        </p:nvSpPr>
        <p:spPr>
          <a:xfrm>
            <a:off x="1392000" y="2409262"/>
            <a:ext cx="10320000" cy="1523794"/>
          </a:xfrm>
        </p:spPr>
        <p:txBody>
          <a:bodyPr/>
          <a:lstStyle>
            <a:lvl1pPr>
              <a:lnSpc>
                <a:spcPct val="100000"/>
              </a:lnSpc>
              <a:spcAft>
                <a:spcPts val="0"/>
              </a:spcAft>
              <a:defRPr sz="1800" b="1" baseline="0">
                <a:solidFill>
                  <a:schemeClr val="bg1"/>
                </a:solidFill>
              </a:defRPr>
            </a:lvl1pPr>
            <a:lvl2pPr marL="0" indent="0">
              <a:lnSpc>
                <a:spcPct val="100000"/>
              </a:lnSpc>
              <a:spcBef>
                <a:spcPts val="0"/>
              </a:spcBef>
              <a:spcAft>
                <a:spcPts val="0"/>
              </a:spcAft>
              <a:buNone/>
              <a:defRPr sz="1800" spc="30" baseline="0">
                <a:solidFill>
                  <a:schemeClr val="bg1"/>
                </a:solidFill>
              </a:defRPr>
            </a:lvl2pPr>
            <a:lvl3pPr marL="0" indent="0">
              <a:lnSpc>
                <a:spcPct val="100000"/>
              </a:lnSpc>
              <a:spcBef>
                <a:spcPts val="0"/>
              </a:spcBef>
              <a:spcAft>
                <a:spcPts val="0"/>
              </a:spcAft>
              <a:buNone/>
              <a:defRPr sz="1800" spc="30" baseline="0">
                <a:solidFill>
                  <a:schemeClr val="bg1"/>
                </a:solidFill>
              </a:defRPr>
            </a:lvl3pPr>
            <a:lvl4pPr marL="0" indent="0">
              <a:lnSpc>
                <a:spcPct val="100000"/>
              </a:lnSpc>
              <a:spcBef>
                <a:spcPts val="0"/>
              </a:spcBef>
              <a:spcAft>
                <a:spcPts val="0"/>
              </a:spcAft>
              <a:buNone/>
              <a:defRPr sz="1800" spc="30" baseline="0">
                <a:solidFill>
                  <a:schemeClr val="bg1"/>
                </a:solidFill>
              </a:defRPr>
            </a:lvl4pPr>
            <a:lvl5pPr marL="0" indent="0">
              <a:lnSpc>
                <a:spcPct val="100000"/>
              </a:lnSpc>
              <a:spcBef>
                <a:spcPts val="0"/>
              </a:spcBef>
              <a:spcAft>
                <a:spcPts val="0"/>
              </a:spcAft>
              <a:buNone/>
              <a:defRPr sz="1800" spc="30" baseline="0">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9" name="Text Placeholder 3"/>
          <p:cNvSpPr>
            <a:spLocks noGrp="1"/>
          </p:cNvSpPr>
          <p:nvPr>
            <p:ph type="body" sz="half" idx="2" hasCustomPrompt="1"/>
          </p:nvPr>
        </p:nvSpPr>
        <p:spPr>
          <a:xfrm>
            <a:off x="1392000" y="4500000"/>
            <a:ext cx="10320000" cy="720000"/>
          </a:xfrm>
        </p:spPr>
        <p:txBody>
          <a:bodyPr anchor="ctr"/>
          <a:lstStyle>
            <a:lvl1pPr marL="0" indent="0" algn="l">
              <a:lnSpc>
                <a:spcPct val="100000"/>
              </a:lnSpc>
              <a:buNone/>
              <a:defRPr sz="2000" b="0" spc="1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noProof="0"/>
              <a:t>kennisnet.nl</a:t>
            </a:r>
          </a:p>
        </p:txBody>
      </p:sp>
      <p:sp>
        <p:nvSpPr>
          <p:cNvPr id="10" name="Rectangle 9"/>
          <p:cNvSpPr/>
          <p:nvPr userDrawn="1"/>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3" name="Rectangle 12"/>
          <p:cNvSpPr/>
          <p:nvPr userDrawn="1"/>
        </p:nvSpPr>
        <p:spPr>
          <a:xfrm>
            <a:off x="0" y="4158000"/>
            <a:ext cx="960000" cy="14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4" name="Rectangle 13"/>
          <p:cNvSpPr/>
          <p:nvPr userDrawn="1"/>
        </p:nvSpPr>
        <p:spPr>
          <a:xfrm>
            <a:off x="960000" y="4158000"/>
            <a:ext cx="11232000" cy="140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5" name="Rectangle 14"/>
          <p:cNvSpPr/>
          <p:nvPr userDrawn="1"/>
        </p:nvSpPr>
        <p:spPr>
          <a:xfrm>
            <a:off x="960000" y="1080000"/>
            <a:ext cx="11232000" cy="307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pic>
        <p:nvPicPr>
          <p:cNvPr id="1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22176" y="6428828"/>
            <a:ext cx="3599723" cy="19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68517" y="360000"/>
            <a:ext cx="2653383"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9619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5466F27-E429-4239-8129-E9CEB2322EEE}"/>
              </a:ext>
            </a:extLst>
          </p:cNvPr>
          <p:cNvSpPr>
            <a:spLocks noGrp="1"/>
          </p:cNvSpPr>
          <p:nvPr>
            <p:ph type="dt" sz="half" idx="10"/>
          </p:nvPr>
        </p:nvSpPr>
        <p:spPr/>
        <p:txBody>
          <a:bodyPr/>
          <a:lstStyle/>
          <a:p>
            <a:fld id="{A2983210-2BDD-4906-80F5-303212735E4F}" type="datetimeFigureOut">
              <a:rPr lang="nl-NL" smtClean="0"/>
              <a:t>6-10-2020</a:t>
            </a:fld>
            <a:endParaRPr lang="nl-NL"/>
          </a:p>
        </p:txBody>
      </p:sp>
      <p:sp>
        <p:nvSpPr>
          <p:cNvPr id="3" name="Tijdelijke aanduiding voor voettekst 2">
            <a:extLst>
              <a:ext uri="{FF2B5EF4-FFF2-40B4-BE49-F238E27FC236}">
                <a16:creationId xmlns:a16="http://schemas.microsoft.com/office/drawing/2014/main" id="{502AB349-85A1-49D2-A719-2D19A1A2F792}"/>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E67E0F32-64A4-427F-A264-0F2E15F24B8A}"/>
              </a:ext>
            </a:extLst>
          </p:cNvPr>
          <p:cNvSpPr>
            <a:spLocks noGrp="1"/>
          </p:cNvSpPr>
          <p:nvPr>
            <p:ph type="sldNum" sz="quarter" idx="12"/>
          </p:nvPr>
        </p:nvSpPr>
        <p:spPr/>
        <p:txBody>
          <a:bodyPr/>
          <a:lstStyle/>
          <a:p>
            <a:fld id="{FB1E8C9F-265D-4A4E-B007-80E05F4FC6D3}" type="slidenum">
              <a:rPr lang="nl-NL" smtClean="0"/>
              <a:t>‹#›</a:t>
            </a:fld>
            <a:endParaRPr lang="nl-NL"/>
          </a:p>
        </p:txBody>
      </p:sp>
    </p:spTree>
    <p:extLst>
      <p:ext uri="{BB962C8B-B14F-4D97-AF65-F5344CB8AC3E}">
        <p14:creationId xmlns:p14="http://schemas.microsoft.com/office/powerpoint/2010/main" val="1704031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dia">
  <p:cSld name="Titeldia">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23200" y="1175625"/>
            <a:ext cx="8187900" cy="15954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rgbClr val="172474"/>
              </a:buClr>
              <a:buSzPts val="4200"/>
              <a:buFont typeface="Arial"/>
              <a:buNone/>
              <a:defRPr sz="4200" b="1" i="0">
                <a:solidFill>
                  <a:srgbClr val="172474"/>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353800" y="2899551"/>
            <a:ext cx="7488300" cy="1388100"/>
          </a:xfrm>
          <a:prstGeom prst="rect">
            <a:avLst/>
          </a:prstGeom>
          <a:noFill/>
          <a:ln>
            <a:noFill/>
          </a:ln>
        </p:spPr>
        <p:txBody>
          <a:bodyPr spcFirstLastPara="1" wrap="square" lIns="91425" tIns="45700" rIns="91425" bIns="45700" anchor="t" anchorCtr="0"/>
          <a:lstStyle>
            <a:lvl1pPr marR="0" lvl="0" algn="l">
              <a:lnSpc>
                <a:spcPct val="100000"/>
              </a:lnSpc>
              <a:spcBef>
                <a:spcPts val="0"/>
              </a:spcBef>
              <a:spcAft>
                <a:spcPts val="0"/>
              </a:spcAft>
              <a:buClr>
                <a:srgbClr val="007AC3"/>
              </a:buClr>
              <a:buSzPts val="2000"/>
              <a:buFont typeface="Arial"/>
              <a:buNone/>
              <a:defRPr sz="2000" b="0" i="0">
                <a:solidFill>
                  <a:srgbClr val="172474"/>
                </a:solidFill>
                <a:latin typeface="Arial"/>
                <a:ea typeface="Arial"/>
                <a:cs typeface="Arial"/>
                <a:sym typeface="Arial"/>
              </a:defRPr>
            </a:lvl1pPr>
            <a:lvl2pPr lvl="1" algn="ctr">
              <a:lnSpc>
                <a:spcPct val="90000"/>
              </a:lnSpc>
              <a:spcBef>
                <a:spcPts val="500"/>
              </a:spcBef>
              <a:spcAft>
                <a:spcPts val="0"/>
              </a:spcAft>
              <a:buSzPts val="1400"/>
              <a:buNone/>
              <a:defRPr sz="2000"/>
            </a:lvl2pPr>
            <a:lvl3pPr lvl="2" algn="ctr">
              <a:lnSpc>
                <a:spcPct val="90000"/>
              </a:lnSpc>
              <a:spcBef>
                <a:spcPts val="500"/>
              </a:spcBef>
              <a:spcAft>
                <a:spcPts val="0"/>
              </a:spcAft>
              <a:buSzPts val="1260"/>
              <a:buNone/>
              <a:defRPr sz="1800"/>
            </a:lvl3pPr>
            <a:lvl4pPr lvl="3" algn="ctr">
              <a:lnSpc>
                <a:spcPct val="90000"/>
              </a:lnSpc>
              <a:spcBef>
                <a:spcPts val="500"/>
              </a:spcBef>
              <a:spcAft>
                <a:spcPts val="0"/>
              </a:spcAft>
              <a:buSzPts val="112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752595071"/>
      </p:ext>
    </p:extLst>
  </p:cSld>
  <p:clrMapOvr>
    <a:masterClrMapping/>
  </p:clrMapOvr>
  <p:extLst>
    <p:ext uri="{DCECCB84-F9BA-43D5-87BE-67443E8EF086}">
      <p15:sldGuideLst xmlns:p15="http://schemas.microsoft.com/office/powerpoint/2012/main">
        <p15:guide id="1" pos="3840">
          <p15:clr>
            <a:srgbClr val="FBAE40"/>
          </p15:clr>
        </p15:guide>
        <p15:guide id="2" pos="283">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ekst + vorm">
    <p:bg>
      <p:bgPr>
        <a:blipFill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kstvak 17"/>
          <p:cNvSpPr txBox="1"/>
          <p:nvPr userDrawn="1"/>
        </p:nvSpPr>
        <p:spPr>
          <a:xfrm>
            <a:off x="9383282" y="6228020"/>
            <a:ext cx="2431991" cy="369332"/>
          </a:xfrm>
          <a:prstGeom prst="rect">
            <a:avLst/>
          </a:prstGeom>
          <a:noFill/>
        </p:spPr>
        <p:txBody>
          <a:bodyPr wrap="square" numCol="1" rtlCol="0">
            <a:spAutoFit/>
          </a:bodyPr>
          <a:lstStyle/>
          <a:p>
            <a:pPr algn="r"/>
            <a:fld id="{242DDD87-99E6-3943-81A3-E957D7F99BDE}" type="slidenum">
              <a:rPr lang="nl-NL" altLang="nl-NL" smtClean="0">
                <a:solidFill>
                  <a:srgbClr val="007AC3"/>
                </a:solidFill>
              </a:rPr>
              <a:pPr algn="r"/>
              <a:t>‹#›</a:t>
            </a:fld>
            <a:endParaRPr lang="nl-NL" altLang="nl-NL">
              <a:solidFill>
                <a:srgbClr val="007AC3"/>
              </a:solidFill>
            </a:endParaRPr>
          </a:p>
        </p:txBody>
      </p:sp>
      <p:sp>
        <p:nvSpPr>
          <p:cNvPr id="5" name="Titel 1"/>
          <p:cNvSpPr>
            <a:spLocks noGrp="1"/>
          </p:cNvSpPr>
          <p:nvPr>
            <p:ph type="title" hasCustomPrompt="1"/>
          </p:nvPr>
        </p:nvSpPr>
        <p:spPr>
          <a:xfrm>
            <a:off x="330213" y="908050"/>
            <a:ext cx="11345850" cy="576734"/>
          </a:xfrm>
        </p:spPr>
        <p:txBody>
          <a:bodyPr numCol="1" anchor="b">
            <a:normAutofit/>
          </a:bodyPr>
          <a:lstStyle>
            <a:lvl1pPr>
              <a:defRPr sz="4400" b="1" i="0">
                <a:solidFill>
                  <a:srgbClr val="172474"/>
                </a:solidFill>
                <a:latin typeface="Arial" charset="0"/>
                <a:ea typeface="Arial" charset="0"/>
                <a:cs typeface="Arial" charset="0"/>
              </a:defRPr>
            </a:lvl1pPr>
          </a:lstStyle>
          <a:p>
            <a:r>
              <a:rPr lang="nl-NL" altLang="nl-NL"/>
              <a:t>Klik om een titel te maken </a:t>
            </a:r>
          </a:p>
        </p:txBody>
      </p:sp>
      <p:sp>
        <p:nvSpPr>
          <p:cNvPr id="7" name="Tijdelijke aanduiding voor inhoud 2"/>
          <p:cNvSpPr>
            <a:spLocks noGrp="1"/>
          </p:cNvSpPr>
          <p:nvPr>
            <p:ph idx="10" hasCustomPrompt="1"/>
          </p:nvPr>
        </p:nvSpPr>
        <p:spPr>
          <a:xfrm>
            <a:off x="366771" y="1772816"/>
            <a:ext cx="7600892" cy="4177134"/>
          </a:xfrm>
        </p:spPr>
        <p:txBody>
          <a:bodyPr numCol="1">
            <a:normAutofit/>
          </a:bodyPr>
          <a:lstStyle>
            <a:lvl1pPr marL="285750" indent="-285750">
              <a:buClr>
                <a:srgbClr val="007AC3"/>
              </a:buClr>
              <a:buSzPct val="70000"/>
              <a:buFont typeface=".LucidaGrandeUI" charset="0"/>
              <a:buChar char="►"/>
              <a:defRPr sz="2000" b="0" i="0" baseline="0">
                <a:solidFill>
                  <a:srgbClr val="172474"/>
                </a:solidFill>
                <a:latin typeface="Arial" charset="0"/>
                <a:ea typeface="Arial" charset="0"/>
                <a:cs typeface="Arial" charset="0"/>
              </a:defRPr>
            </a:lvl1pPr>
            <a:lvl2pPr marL="742950" indent="-285750">
              <a:buClr>
                <a:srgbClr val="007AC3"/>
              </a:buClr>
              <a:buSzPct val="75000"/>
              <a:buFont typeface=".LucidaGrandeUI" charset="0"/>
              <a:buChar char="►"/>
              <a:defRPr sz="2000" b="0" i="0">
                <a:solidFill>
                  <a:srgbClr val="172474"/>
                </a:solidFill>
                <a:latin typeface="Arial" charset="0"/>
                <a:ea typeface="Arial" charset="0"/>
                <a:cs typeface="Arial" charset="0"/>
              </a:defRPr>
            </a:lvl2pPr>
            <a:lvl3pPr marL="363538" indent="-188913">
              <a:buFont typeface="Calibri" pitchFamily="34" charset="0"/>
              <a:buChar char="-"/>
              <a:defRPr sz="1600"/>
            </a:lvl3pPr>
            <a:lvl4pPr marL="539750" indent="-174625">
              <a:buFont typeface="Calibri" pitchFamily="34" charset="0"/>
              <a:buChar char="-"/>
              <a:defRPr sz="1600"/>
            </a:lvl4pPr>
            <a:lvl5pPr marL="715963" indent="-180975">
              <a:buFont typeface="Calibri" pitchFamily="34" charset="0"/>
              <a:buChar char="-"/>
              <a:defRPr sz="1600"/>
            </a:lvl5pPr>
          </a:lstStyle>
          <a:p>
            <a:pPr lvl="0"/>
            <a:r>
              <a:rPr lang="nl-NL" altLang="nl-NL"/>
              <a:t>Klik om tekst toe te voegen</a:t>
            </a:r>
          </a:p>
          <a:p>
            <a:pPr lvl="1"/>
            <a:endParaRPr lang="nl-NL" altLang="nl-NL"/>
          </a:p>
          <a:p>
            <a:pPr lvl="1"/>
            <a:endParaRPr lang="nl-NL" altLang="nl-NL"/>
          </a:p>
          <a:p>
            <a:pPr lvl="1"/>
            <a:endParaRPr lang="nl-NL" altLang="nl-NL"/>
          </a:p>
          <a:p>
            <a:pPr lvl="1"/>
            <a:endParaRPr lang="nl-NL" altLang="nl-NL"/>
          </a:p>
        </p:txBody>
      </p:sp>
    </p:spTree>
    <p:extLst>
      <p:ext uri="{BB962C8B-B14F-4D97-AF65-F5344CB8AC3E}">
        <p14:creationId xmlns:p14="http://schemas.microsoft.com/office/powerpoint/2010/main" val="72449945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kst en afbeelding">
    <p:bg>
      <p:bgRef idx="1001">
        <a:schemeClr val="bg1"/>
      </p:bgRef>
    </p:bg>
    <p:spTree>
      <p:nvGrpSpPr>
        <p:cNvPr id="1" name=""/>
        <p:cNvGrpSpPr/>
        <p:nvPr/>
      </p:nvGrpSpPr>
      <p:grpSpPr>
        <a:xfrm>
          <a:off x="0" y="0"/>
          <a:ext cx="0" cy="0"/>
          <a:chOff x="0" y="0"/>
          <a:chExt cx="0" cy="0"/>
        </a:xfrm>
      </p:grpSpPr>
      <p:sp>
        <p:nvSpPr>
          <p:cNvPr id="13" name="Tijdelijke aanduiding voor afbeelding 2"/>
          <p:cNvSpPr>
            <a:spLocks noGrp="1"/>
          </p:cNvSpPr>
          <p:nvPr>
            <p:ph type="pic" idx="1"/>
          </p:nvPr>
        </p:nvSpPr>
        <p:spPr>
          <a:xfrm>
            <a:off x="6217920" y="1772816"/>
            <a:ext cx="5458143" cy="4177134"/>
          </a:xfrm>
        </p:spPr>
        <p:txBody>
          <a:bodyPr numCol="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ltLang="nl-NL"/>
          </a:p>
        </p:txBody>
      </p:sp>
      <p:sp>
        <p:nvSpPr>
          <p:cNvPr id="20" name="Tekstvak 19"/>
          <p:cNvSpPr txBox="1"/>
          <p:nvPr userDrawn="1"/>
        </p:nvSpPr>
        <p:spPr>
          <a:xfrm>
            <a:off x="9383282" y="6228020"/>
            <a:ext cx="2431991" cy="369332"/>
          </a:xfrm>
          <a:prstGeom prst="rect">
            <a:avLst/>
          </a:prstGeom>
          <a:noFill/>
        </p:spPr>
        <p:txBody>
          <a:bodyPr wrap="square" numCol="1" rtlCol="0">
            <a:spAutoFit/>
          </a:bodyPr>
          <a:lstStyle/>
          <a:p>
            <a:pPr algn="r"/>
            <a:fld id="{242DDD87-99E6-3943-81A3-E957D7F99BDE}" type="slidenum">
              <a:rPr lang="nl-NL" altLang="nl-NL" smtClean="0">
                <a:solidFill>
                  <a:srgbClr val="007AC3"/>
                </a:solidFill>
              </a:rPr>
              <a:pPr algn="r"/>
              <a:t>‹#›</a:t>
            </a:fld>
            <a:endParaRPr lang="nl-NL" altLang="nl-NL">
              <a:solidFill>
                <a:srgbClr val="007AC3"/>
              </a:solidFill>
            </a:endParaRPr>
          </a:p>
        </p:txBody>
      </p:sp>
      <p:sp>
        <p:nvSpPr>
          <p:cNvPr id="6" name="Titel 1"/>
          <p:cNvSpPr>
            <a:spLocks noGrp="1"/>
          </p:cNvSpPr>
          <p:nvPr>
            <p:ph type="title" hasCustomPrompt="1"/>
          </p:nvPr>
        </p:nvSpPr>
        <p:spPr>
          <a:xfrm>
            <a:off x="330213" y="908050"/>
            <a:ext cx="11345850" cy="576734"/>
          </a:xfrm>
        </p:spPr>
        <p:txBody>
          <a:bodyPr numCol="1" anchor="b">
            <a:normAutofit/>
          </a:bodyPr>
          <a:lstStyle>
            <a:lvl1pPr>
              <a:defRPr sz="4400" b="1" i="0">
                <a:solidFill>
                  <a:srgbClr val="172474"/>
                </a:solidFill>
                <a:latin typeface="Arial" charset="0"/>
                <a:ea typeface="Arial" charset="0"/>
                <a:cs typeface="Arial" charset="0"/>
              </a:defRPr>
            </a:lvl1pPr>
          </a:lstStyle>
          <a:p>
            <a:r>
              <a:rPr lang="nl-NL" altLang="nl-NL"/>
              <a:t>Klik om een titel te maken </a:t>
            </a:r>
          </a:p>
        </p:txBody>
      </p:sp>
      <p:sp>
        <p:nvSpPr>
          <p:cNvPr id="8" name="Tijdelijke aanduiding voor inhoud 2"/>
          <p:cNvSpPr>
            <a:spLocks noGrp="1"/>
          </p:cNvSpPr>
          <p:nvPr>
            <p:ph idx="10" hasCustomPrompt="1"/>
          </p:nvPr>
        </p:nvSpPr>
        <p:spPr>
          <a:xfrm>
            <a:off x="366771" y="1772816"/>
            <a:ext cx="5622549" cy="4177134"/>
          </a:xfrm>
        </p:spPr>
        <p:txBody>
          <a:bodyPr numCol="1">
            <a:normAutofit/>
          </a:bodyPr>
          <a:lstStyle>
            <a:lvl1pPr marL="285750" indent="-285750">
              <a:buClr>
                <a:srgbClr val="007AC3"/>
              </a:buClr>
              <a:buSzPct val="70000"/>
              <a:buFont typeface=".LucidaGrandeUI" charset="0"/>
              <a:buChar char="►"/>
              <a:defRPr sz="2000" b="0" i="0" baseline="0">
                <a:solidFill>
                  <a:srgbClr val="172474"/>
                </a:solidFill>
                <a:latin typeface="Arial" charset="0"/>
                <a:ea typeface="Arial" charset="0"/>
                <a:cs typeface="Arial" charset="0"/>
              </a:defRPr>
            </a:lvl1pPr>
            <a:lvl2pPr marL="742950" indent="-285750">
              <a:buClr>
                <a:srgbClr val="007AC3"/>
              </a:buClr>
              <a:buSzPct val="75000"/>
              <a:buFont typeface=".LucidaGrandeUI" charset="0"/>
              <a:buChar char="►"/>
              <a:defRPr sz="2000" b="0" i="0">
                <a:solidFill>
                  <a:srgbClr val="172474"/>
                </a:solidFill>
                <a:latin typeface="Arial" charset="0"/>
                <a:ea typeface="Arial" charset="0"/>
                <a:cs typeface="Arial" charset="0"/>
              </a:defRPr>
            </a:lvl2pPr>
            <a:lvl3pPr marL="363538" indent="-188913">
              <a:buFont typeface="Calibri" pitchFamily="34" charset="0"/>
              <a:buChar char="-"/>
              <a:defRPr sz="1600"/>
            </a:lvl3pPr>
            <a:lvl4pPr marL="539750" indent="-174625">
              <a:buFont typeface="Calibri" pitchFamily="34" charset="0"/>
              <a:buChar char="-"/>
              <a:defRPr sz="1600"/>
            </a:lvl4pPr>
            <a:lvl5pPr marL="715963" indent="-180975">
              <a:buFont typeface="Calibri" pitchFamily="34" charset="0"/>
              <a:buChar char="-"/>
              <a:defRPr sz="1600"/>
            </a:lvl5pPr>
          </a:lstStyle>
          <a:p>
            <a:pPr lvl="0"/>
            <a:r>
              <a:rPr lang="nl-NL" altLang="nl-NL"/>
              <a:t>Klik om tekst toe te voegen</a:t>
            </a:r>
          </a:p>
          <a:p>
            <a:pPr lvl="1"/>
            <a:endParaRPr lang="nl-NL" altLang="nl-NL"/>
          </a:p>
          <a:p>
            <a:pPr lvl="1"/>
            <a:endParaRPr lang="nl-NL" altLang="nl-NL"/>
          </a:p>
          <a:p>
            <a:pPr lvl="1"/>
            <a:endParaRPr lang="nl-NL" altLang="nl-NL"/>
          </a:p>
          <a:p>
            <a:pPr lvl="1"/>
            <a:endParaRPr lang="nl-NL" altLang="nl-NL"/>
          </a:p>
        </p:txBody>
      </p:sp>
    </p:spTree>
    <p:extLst>
      <p:ext uri="{BB962C8B-B14F-4D97-AF65-F5344CB8AC3E}">
        <p14:creationId xmlns:p14="http://schemas.microsoft.com/office/powerpoint/2010/main" val="43006169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indslide">
    <p:bg>
      <p:bgPr>
        <a:blipFill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el 1"/>
          <p:cNvSpPr>
            <a:spLocks noGrp="1"/>
          </p:cNvSpPr>
          <p:nvPr>
            <p:ph type="ctrTitle" hasCustomPrompt="1"/>
          </p:nvPr>
        </p:nvSpPr>
        <p:spPr>
          <a:xfrm>
            <a:off x="333122" y="908050"/>
            <a:ext cx="7487782" cy="1595439"/>
          </a:xfrm>
        </p:spPr>
        <p:txBody>
          <a:bodyPr numCol="1" anchor="b">
            <a:normAutofit/>
          </a:bodyPr>
          <a:lstStyle>
            <a:lvl1pPr algn="l">
              <a:defRPr sz="4400" b="1" i="0" baseline="0">
                <a:solidFill>
                  <a:srgbClr val="172474"/>
                </a:solidFill>
                <a:latin typeface="Arial" charset="0"/>
                <a:ea typeface="Arial" charset="0"/>
                <a:cs typeface="Arial" charset="0"/>
              </a:defRPr>
            </a:lvl1pPr>
          </a:lstStyle>
          <a:p>
            <a:r>
              <a:rPr lang="nl-NL" altLang="nl-NL"/>
              <a:t>Bedankt voor uw aandacht!</a:t>
            </a:r>
          </a:p>
        </p:txBody>
      </p:sp>
      <p:sp>
        <p:nvSpPr>
          <p:cNvPr id="17" name="Tijdelijke aanduiding voor tekst 12"/>
          <p:cNvSpPr>
            <a:spLocks noGrp="1"/>
          </p:cNvSpPr>
          <p:nvPr>
            <p:ph type="body" sz="quarter" idx="10" hasCustomPrompt="1"/>
          </p:nvPr>
        </p:nvSpPr>
        <p:spPr>
          <a:xfrm>
            <a:off x="360553" y="3429001"/>
            <a:ext cx="3744912" cy="437402"/>
          </a:xfrm>
        </p:spPr>
        <p:txBody>
          <a:bodyPr numCol="1"/>
          <a:lstStyle>
            <a:lvl1pPr marL="0" indent="0">
              <a:buFontTx/>
              <a:buNone/>
              <a:defRPr sz="2000" b="1" i="0" baseline="0">
                <a:solidFill>
                  <a:srgbClr val="007AC3"/>
                </a:solidFill>
                <a:latin typeface="Arial" charset="0"/>
                <a:ea typeface="Arial" charset="0"/>
                <a:cs typeface="Arial" charset="0"/>
              </a:defRPr>
            </a:lvl1pPr>
          </a:lstStyle>
          <a:p>
            <a:pPr lvl="0"/>
            <a:r>
              <a:rPr lang="nl-NL" altLang="nl-NL"/>
              <a:t>Voornaam Achternaam</a:t>
            </a:r>
          </a:p>
        </p:txBody>
      </p:sp>
      <p:sp>
        <p:nvSpPr>
          <p:cNvPr id="18" name="Tijdelijke aanduiding voor tekst 12"/>
          <p:cNvSpPr>
            <a:spLocks noGrp="1"/>
          </p:cNvSpPr>
          <p:nvPr>
            <p:ph type="body" sz="quarter" idx="11" hasCustomPrompt="1"/>
          </p:nvPr>
        </p:nvSpPr>
        <p:spPr>
          <a:xfrm>
            <a:off x="360552" y="3866402"/>
            <a:ext cx="3744913" cy="426694"/>
          </a:xfrm>
        </p:spPr>
        <p:txBody>
          <a:bodyPr numCol="1"/>
          <a:lstStyle>
            <a:lvl1pPr marL="0" marR="0" indent="0" algn="l" defTabSz="914400" rtl="0" eaLnBrk="1" latinLnBrk="0" hangingPunct="1">
              <a:lnSpc>
                <a:spcPct val="90000"/>
              </a:lnSpc>
              <a:spcBef>
                <a:spcPts val="1000"/>
              </a:spcBef>
              <a:spcAft>
                <a:spcPts val="0"/>
              </a:spcAft>
              <a:buClr>
                <a:srgbClr val="007AC3"/>
              </a:buClr>
              <a:buSzPct val="75000"/>
              <a:buFontTx/>
              <a:buNone/>
              <a:tabLst/>
              <a:defRPr sz="2000" b="0" i="1">
                <a:solidFill>
                  <a:srgbClr val="007AC3"/>
                </a:solidFill>
                <a:latin typeface="Arial" charset="0"/>
                <a:ea typeface="Arial" charset="0"/>
                <a:cs typeface="Arial" charset="0"/>
              </a:defRPr>
            </a:lvl1pPr>
          </a:lstStyle>
          <a:p>
            <a:pPr lvl="0"/>
            <a:r>
              <a:rPr lang="nl-NL" altLang="nl-NL"/>
              <a:t>Functie</a:t>
            </a:r>
          </a:p>
        </p:txBody>
      </p:sp>
      <p:sp>
        <p:nvSpPr>
          <p:cNvPr id="19" name="Tijdelijke aanduiding voor tekst 12"/>
          <p:cNvSpPr>
            <a:spLocks noGrp="1"/>
          </p:cNvSpPr>
          <p:nvPr>
            <p:ph type="body" sz="quarter" idx="12" hasCustomPrompt="1"/>
          </p:nvPr>
        </p:nvSpPr>
        <p:spPr>
          <a:xfrm>
            <a:off x="363265" y="4730498"/>
            <a:ext cx="3744913" cy="426694"/>
          </a:xfrm>
        </p:spPr>
        <p:txBody>
          <a:bodyPr numCol="1"/>
          <a:lstStyle>
            <a:lvl1pPr marL="0" marR="0" indent="0" algn="l" defTabSz="914400" rtl="0" eaLnBrk="1" latinLnBrk="0" hangingPunct="1">
              <a:lnSpc>
                <a:spcPct val="90000"/>
              </a:lnSpc>
              <a:spcBef>
                <a:spcPts val="1000"/>
              </a:spcBef>
              <a:spcAft>
                <a:spcPts val="0"/>
              </a:spcAft>
              <a:buClr>
                <a:srgbClr val="007AC3"/>
              </a:buClr>
              <a:buSzPct val="75000"/>
              <a:buFontTx/>
              <a:buNone/>
              <a:tabLst/>
              <a:defRPr sz="2000" b="0" i="0">
                <a:solidFill>
                  <a:srgbClr val="007AC3"/>
                </a:solidFill>
                <a:latin typeface="Arial" charset="0"/>
                <a:ea typeface="Arial" charset="0"/>
                <a:cs typeface="Arial" charset="0"/>
              </a:defRPr>
            </a:lvl1pPr>
          </a:lstStyle>
          <a:p>
            <a:pPr lvl="0"/>
            <a:r>
              <a:rPr lang="nl-NL" altLang="nl-NL"/>
              <a:t>E-mail: emailadres </a:t>
            </a:r>
          </a:p>
        </p:txBody>
      </p:sp>
    </p:spTree>
    <p:extLst>
      <p:ext uri="{BB962C8B-B14F-4D97-AF65-F5344CB8AC3E}">
        <p14:creationId xmlns:p14="http://schemas.microsoft.com/office/powerpoint/2010/main" val="315620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kst 2-koloms">
  <p:cSld name="Tekst 2-koloms">
    <p:bg>
      <p:bgPr>
        <a:solidFill>
          <a:schemeClr val="lt1"/>
        </a:solidFill>
        <a:effectLst/>
      </p:bgPr>
    </p:bg>
    <p:spTree>
      <p:nvGrpSpPr>
        <p:cNvPr id="1" name="Shape 24"/>
        <p:cNvGrpSpPr/>
        <p:nvPr/>
      </p:nvGrpSpPr>
      <p:grpSpPr>
        <a:xfrm>
          <a:off x="0" y="0"/>
          <a:ext cx="0" cy="0"/>
          <a:chOff x="0" y="0"/>
          <a:chExt cx="0" cy="0"/>
        </a:xfrm>
      </p:grpSpPr>
      <p:sp>
        <p:nvSpPr>
          <p:cNvPr id="25" name="Google Shape;25;p5"/>
          <p:cNvSpPr txBox="1"/>
          <p:nvPr/>
        </p:nvSpPr>
        <p:spPr>
          <a:xfrm>
            <a:off x="9383282" y="6228020"/>
            <a:ext cx="2431991"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NL" sz="1400" b="0" i="0" u="none" strike="noStrike" cap="none">
                <a:solidFill>
                  <a:srgbClr val="007AC3"/>
                </a:solidFill>
                <a:latin typeface="Arial"/>
                <a:ea typeface="Arial"/>
                <a:cs typeface="Arial"/>
                <a:sym typeface="Arial"/>
              </a:rPr>
              <a:t>‹#›</a:t>
            </a:fld>
            <a:endParaRPr sz="1400" b="0" i="0" u="none" strike="noStrike" cap="none">
              <a:solidFill>
                <a:srgbClr val="007AC3"/>
              </a:solidFill>
              <a:latin typeface="Arial"/>
              <a:ea typeface="Arial"/>
              <a:cs typeface="Arial"/>
              <a:sym typeface="Arial"/>
            </a:endParaRPr>
          </a:p>
        </p:txBody>
      </p:sp>
      <p:sp>
        <p:nvSpPr>
          <p:cNvPr id="26" name="Google Shape;26;p5"/>
          <p:cNvSpPr txBox="1">
            <a:spLocks noGrp="1"/>
          </p:cNvSpPr>
          <p:nvPr>
            <p:ph type="title"/>
          </p:nvPr>
        </p:nvSpPr>
        <p:spPr>
          <a:xfrm>
            <a:off x="330213" y="908050"/>
            <a:ext cx="11345850" cy="576734"/>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rgbClr val="172474"/>
              </a:buClr>
              <a:buSzPts val="3800"/>
              <a:buFont typeface="Arial"/>
              <a:buNone/>
              <a:defRPr sz="3800" b="1" i="0">
                <a:solidFill>
                  <a:srgbClr val="172474"/>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366771" y="1772816"/>
            <a:ext cx="5622549" cy="4177134"/>
          </a:xfrm>
          <a:prstGeom prst="rect">
            <a:avLst/>
          </a:prstGeom>
          <a:noFill/>
          <a:ln>
            <a:noFill/>
          </a:ln>
        </p:spPr>
        <p:txBody>
          <a:bodyPr spcFirstLastPara="1" wrap="square" lIns="91425" tIns="45700" rIns="91425" bIns="45700" anchor="t" anchorCtr="0"/>
          <a:lstStyle>
            <a:lvl1pPr marL="457200" lvl="0" indent="-317500" algn="l">
              <a:lnSpc>
                <a:spcPct val="90000"/>
              </a:lnSpc>
              <a:spcBef>
                <a:spcPts val="1000"/>
              </a:spcBef>
              <a:spcAft>
                <a:spcPts val="0"/>
              </a:spcAft>
              <a:buClr>
                <a:srgbClr val="007AC3"/>
              </a:buClr>
              <a:buSzPts val="1400"/>
              <a:buFont typeface="Merriweather Sans"/>
              <a:buChar char="►"/>
              <a:defRPr b="0" i="0">
                <a:solidFill>
                  <a:srgbClr val="172474"/>
                </a:solidFill>
                <a:latin typeface="Arial"/>
                <a:ea typeface="Arial"/>
                <a:cs typeface="Arial"/>
                <a:sym typeface="Arial"/>
              </a:defRPr>
            </a:lvl1pPr>
            <a:lvl2pPr marL="914400" lvl="1" indent="-317500" algn="l">
              <a:lnSpc>
                <a:spcPct val="90000"/>
              </a:lnSpc>
              <a:spcBef>
                <a:spcPts val="500"/>
              </a:spcBef>
              <a:spcAft>
                <a:spcPts val="0"/>
              </a:spcAft>
              <a:buClr>
                <a:srgbClr val="007AC3"/>
              </a:buClr>
              <a:buSzPts val="1400"/>
              <a:buFont typeface="Merriweather Sans"/>
              <a:buChar char="►"/>
              <a:defRPr b="0" i="0">
                <a:solidFill>
                  <a:srgbClr val="172474"/>
                </a:solidFill>
                <a:latin typeface="Arial"/>
                <a:ea typeface="Arial"/>
                <a:cs typeface="Arial"/>
                <a:sym typeface="Arial"/>
              </a:defRPr>
            </a:lvl2pPr>
            <a:lvl3pPr marL="1371600" lvl="2" indent="-317500" algn="l">
              <a:lnSpc>
                <a:spcPct val="90000"/>
              </a:lnSpc>
              <a:spcBef>
                <a:spcPts val="500"/>
              </a:spcBef>
              <a:spcAft>
                <a:spcPts val="0"/>
              </a:spcAft>
              <a:buSzPts val="1400"/>
              <a:buFont typeface="Arial"/>
              <a:buChar char="-"/>
              <a:defRPr/>
            </a:lvl3pPr>
            <a:lvl4pPr marL="1828800" lvl="3" indent="-317500" algn="l">
              <a:lnSpc>
                <a:spcPct val="90000"/>
              </a:lnSpc>
              <a:spcBef>
                <a:spcPts val="500"/>
              </a:spcBef>
              <a:spcAft>
                <a:spcPts val="0"/>
              </a:spcAft>
              <a:buSzPts val="1400"/>
              <a:buFont typeface="Arial"/>
              <a:buChar char="-"/>
              <a:defRPr/>
            </a:lvl4pPr>
            <a:lvl5pPr marL="2286000" lvl="4" indent="-317500" algn="l">
              <a:lnSpc>
                <a:spcPct val="90000"/>
              </a:lnSpc>
              <a:spcBef>
                <a:spcPts val="500"/>
              </a:spcBef>
              <a:spcAft>
                <a:spcPts val="0"/>
              </a:spcAft>
              <a:buSzPts val="14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5"/>
          <p:cNvSpPr txBox="1">
            <a:spLocks noGrp="1"/>
          </p:cNvSpPr>
          <p:nvPr>
            <p:ph type="body" idx="2"/>
          </p:nvPr>
        </p:nvSpPr>
        <p:spPr>
          <a:xfrm>
            <a:off x="6065521" y="1767791"/>
            <a:ext cx="5622600" cy="4177200"/>
          </a:xfrm>
          <a:prstGeom prst="rect">
            <a:avLst/>
          </a:prstGeom>
          <a:noFill/>
          <a:ln>
            <a:noFill/>
          </a:ln>
        </p:spPr>
        <p:txBody>
          <a:bodyPr spcFirstLastPara="1" wrap="square" lIns="91425" tIns="45700" rIns="91425" bIns="45700" anchor="t" anchorCtr="0"/>
          <a:lstStyle>
            <a:lvl1pPr marL="457200" lvl="0" indent="-317500" algn="l">
              <a:lnSpc>
                <a:spcPct val="90000"/>
              </a:lnSpc>
              <a:spcBef>
                <a:spcPts val="1000"/>
              </a:spcBef>
              <a:spcAft>
                <a:spcPts val="0"/>
              </a:spcAft>
              <a:buClr>
                <a:srgbClr val="007AC3"/>
              </a:buClr>
              <a:buSzPts val="1400"/>
              <a:buFont typeface="Merriweather Sans"/>
              <a:buChar char="►"/>
              <a:defRPr b="0" i="0">
                <a:solidFill>
                  <a:srgbClr val="172474"/>
                </a:solidFill>
                <a:latin typeface="Arial"/>
                <a:ea typeface="Arial"/>
                <a:cs typeface="Arial"/>
                <a:sym typeface="Arial"/>
              </a:defRPr>
            </a:lvl1pPr>
            <a:lvl2pPr marL="914400" lvl="1" indent="-317500" algn="l">
              <a:lnSpc>
                <a:spcPct val="90000"/>
              </a:lnSpc>
              <a:spcBef>
                <a:spcPts val="500"/>
              </a:spcBef>
              <a:spcAft>
                <a:spcPts val="0"/>
              </a:spcAft>
              <a:buClr>
                <a:srgbClr val="007AC3"/>
              </a:buClr>
              <a:buSzPts val="1400"/>
              <a:buFont typeface="Merriweather Sans"/>
              <a:buChar char="►"/>
              <a:defRPr b="0" i="0">
                <a:solidFill>
                  <a:srgbClr val="172474"/>
                </a:solidFill>
                <a:latin typeface="Arial"/>
                <a:ea typeface="Arial"/>
                <a:cs typeface="Arial"/>
                <a:sym typeface="Arial"/>
              </a:defRPr>
            </a:lvl2pPr>
            <a:lvl3pPr marL="1371600" lvl="2" indent="-317500" algn="l">
              <a:lnSpc>
                <a:spcPct val="90000"/>
              </a:lnSpc>
              <a:spcBef>
                <a:spcPts val="500"/>
              </a:spcBef>
              <a:spcAft>
                <a:spcPts val="0"/>
              </a:spcAft>
              <a:buSzPts val="1400"/>
              <a:buFont typeface="Arial"/>
              <a:buChar char="-"/>
              <a:defRPr/>
            </a:lvl3pPr>
            <a:lvl4pPr marL="1828800" lvl="3" indent="-317500" algn="l">
              <a:lnSpc>
                <a:spcPct val="90000"/>
              </a:lnSpc>
              <a:spcBef>
                <a:spcPts val="500"/>
              </a:spcBef>
              <a:spcAft>
                <a:spcPts val="0"/>
              </a:spcAft>
              <a:buSzPts val="1400"/>
              <a:buFont typeface="Arial"/>
              <a:buChar char="-"/>
              <a:defRPr/>
            </a:lvl4pPr>
            <a:lvl5pPr marL="2286000" lvl="4" indent="-317500" algn="l">
              <a:lnSpc>
                <a:spcPct val="90000"/>
              </a:lnSpc>
              <a:spcBef>
                <a:spcPts val="500"/>
              </a:spcBef>
              <a:spcAft>
                <a:spcPts val="0"/>
              </a:spcAft>
              <a:buSzPts val="14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5444968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el Algemee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002"/>
            <a:ext cx="12192000" cy="4536351"/>
          </a:xfrm>
          <a:prstGeom prst="rect">
            <a:avLst/>
          </a:prstGeom>
        </p:spPr>
      </p:pic>
      <p:sp>
        <p:nvSpPr>
          <p:cNvPr id="11" name="Rectangle 10"/>
          <p:cNvSpPr/>
          <p:nvPr/>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0" name="Rectangle 9"/>
          <p:cNvSpPr/>
          <p:nvPr/>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ctrTitle"/>
          </p:nvPr>
        </p:nvSpPr>
        <p:spPr>
          <a:xfrm>
            <a:off x="528000" y="4320000"/>
            <a:ext cx="11040000" cy="1080000"/>
          </a:xfrm>
        </p:spPr>
        <p:txBody>
          <a:bodyPr anchor="ctr"/>
          <a:lstStyle>
            <a:lvl1pPr>
              <a:defRPr sz="3200" kern="1200" baseline="0">
                <a:solidFill>
                  <a:schemeClr val="bg1"/>
                </a:solidFill>
              </a:defRPr>
            </a:lvl1pPr>
          </a:lstStyle>
          <a:p>
            <a:r>
              <a:rPr lang="nl-NL" noProof="0"/>
              <a:t>Klik om de stijl te bewerken</a:t>
            </a:r>
          </a:p>
        </p:txBody>
      </p:sp>
      <p:sp>
        <p:nvSpPr>
          <p:cNvPr id="8" name="Text Placeholder 7"/>
          <p:cNvSpPr>
            <a:spLocks noGrp="1"/>
          </p:cNvSpPr>
          <p:nvPr>
            <p:ph type="body" sz="quarter" idx="13"/>
          </p:nvPr>
        </p:nvSpPr>
        <p:spPr>
          <a:xfrm>
            <a:off x="528000" y="5687127"/>
            <a:ext cx="11040000" cy="288925"/>
          </a:xfrm>
        </p:spPr>
        <p:txBody>
          <a:bodyPr/>
          <a:lstStyle>
            <a:lvl1pPr>
              <a:lnSpc>
                <a:spcPct val="100000"/>
              </a:lnSpc>
              <a:defRPr sz="1800" kern="0" spc="10" baseline="0">
                <a:solidFill>
                  <a:srgbClr val="00B0F0"/>
                </a:solidFill>
              </a:defRPr>
            </a:lvl1pPr>
            <a:lvl2pPr>
              <a:lnSpc>
                <a:spcPct val="100000"/>
              </a:lnSpc>
              <a:defRPr sz="1600" kern="0" spc="10" baseline="0"/>
            </a:lvl2pPr>
            <a:lvl3pPr>
              <a:lnSpc>
                <a:spcPct val="100000"/>
              </a:lnSpc>
              <a:defRPr sz="1600" kern="0" spc="10" baseline="0"/>
            </a:lvl3pPr>
            <a:lvl4pPr>
              <a:lnSpc>
                <a:spcPct val="100000"/>
              </a:lnSpc>
              <a:defRPr sz="1600" kern="0" spc="10" baseline="0"/>
            </a:lvl4pPr>
            <a:lvl5pPr>
              <a:lnSpc>
                <a:spcPct val="100000"/>
              </a:lnSpc>
              <a:defRPr sz="1600" kern="0" spc="10" baseline="0"/>
            </a:lvl5pPr>
          </a:lstStyle>
          <a:p>
            <a:pPr lvl="0"/>
            <a:r>
              <a:rPr lang="nl-NL" noProof="0"/>
              <a:t>Tekststijl van het model bewerken</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80002"/>
            <a:ext cx="12192000" cy="4536351"/>
          </a:xfrm>
          <a:prstGeom prst="rect">
            <a:avLst/>
          </a:prstGeom>
        </p:spPr>
      </p:pic>
      <p:sp>
        <p:nvSpPr>
          <p:cNvPr id="12" name="Rectangle 11"/>
          <p:cNvSpPr/>
          <p:nvPr userDrawn="1"/>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3" name="Rectangle 12"/>
          <p:cNvSpPr/>
          <p:nvPr userDrawn="1"/>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pic>
        <p:nvPicPr>
          <p:cNvPr id="1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22176" y="6428828"/>
            <a:ext cx="3599723" cy="19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068517" y="360000"/>
            <a:ext cx="2653383"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271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el PO">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002"/>
            <a:ext cx="12192000" cy="4536351"/>
          </a:xfrm>
          <a:prstGeom prst="rect">
            <a:avLst/>
          </a:prstGeom>
        </p:spPr>
      </p:pic>
      <p:sp>
        <p:nvSpPr>
          <p:cNvPr id="11" name="Rectangle 10"/>
          <p:cNvSpPr/>
          <p:nvPr/>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0" name="Rectangle 9"/>
          <p:cNvSpPr/>
          <p:nvPr/>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ctrTitle"/>
          </p:nvPr>
        </p:nvSpPr>
        <p:spPr>
          <a:xfrm>
            <a:off x="528000" y="4320000"/>
            <a:ext cx="11040000" cy="1080000"/>
          </a:xfrm>
        </p:spPr>
        <p:txBody>
          <a:bodyPr anchor="ctr"/>
          <a:lstStyle>
            <a:lvl1pPr>
              <a:defRPr sz="3200" kern="1200" baseline="0">
                <a:solidFill>
                  <a:schemeClr val="bg1"/>
                </a:solidFill>
              </a:defRPr>
            </a:lvl1pPr>
          </a:lstStyle>
          <a:p>
            <a:r>
              <a:rPr lang="nl-NL" noProof="0"/>
              <a:t>Klik om de stijl te bewerken</a:t>
            </a:r>
          </a:p>
        </p:txBody>
      </p:sp>
      <p:sp>
        <p:nvSpPr>
          <p:cNvPr id="8" name="Text Placeholder 7"/>
          <p:cNvSpPr>
            <a:spLocks noGrp="1"/>
          </p:cNvSpPr>
          <p:nvPr>
            <p:ph type="body" sz="quarter" idx="13"/>
          </p:nvPr>
        </p:nvSpPr>
        <p:spPr>
          <a:xfrm>
            <a:off x="528000" y="5687127"/>
            <a:ext cx="11040000" cy="288925"/>
          </a:xfrm>
        </p:spPr>
        <p:txBody>
          <a:bodyPr/>
          <a:lstStyle>
            <a:lvl1pPr>
              <a:lnSpc>
                <a:spcPct val="100000"/>
              </a:lnSpc>
              <a:defRPr sz="1800" kern="0" spc="10" baseline="0">
                <a:solidFill>
                  <a:srgbClr val="00B0F0"/>
                </a:solidFill>
              </a:defRPr>
            </a:lvl1pPr>
            <a:lvl2pPr>
              <a:lnSpc>
                <a:spcPct val="100000"/>
              </a:lnSpc>
              <a:defRPr sz="1600" kern="0" spc="10" baseline="0"/>
            </a:lvl2pPr>
            <a:lvl3pPr>
              <a:lnSpc>
                <a:spcPct val="100000"/>
              </a:lnSpc>
              <a:defRPr sz="1600" kern="0" spc="10" baseline="0"/>
            </a:lvl3pPr>
            <a:lvl4pPr>
              <a:lnSpc>
                <a:spcPct val="100000"/>
              </a:lnSpc>
              <a:defRPr sz="1600" kern="0" spc="10" baseline="0"/>
            </a:lvl4pPr>
            <a:lvl5pPr>
              <a:lnSpc>
                <a:spcPct val="100000"/>
              </a:lnSpc>
              <a:defRPr sz="1600" kern="0" spc="10" baseline="0"/>
            </a:lvl5pPr>
          </a:lstStyle>
          <a:p>
            <a:pPr lvl="0"/>
            <a:r>
              <a:rPr lang="nl-NL" noProof="0"/>
              <a:t>Tekststijl van het model bewerken</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80002"/>
            <a:ext cx="12192000" cy="4536351"/>
          </a:xfrm>
          <a:prstGeom prst="rect">
            <a:avLst/>
          </a:prstGeom>
        </p:spPr>
      </p:pic>
      <p:sp>
        <p:nvSpPr>
          <p:cNvPr id="12" name="Rectangle 11"/>
          <p:cNvSpPr/>
          <p:nvPr userDrawn="1"/>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3" name="Rectangle 12"/>
          <p:cNvSpPr/>
          <p:nvPr userDrawn="1"/>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pic>
        <p:nvPicPr>
          <p:cNvPr id="1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22176" y="6428828"/>
            <a:ext cx="3599723" cy="19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068517" y="360000"/>
            <a:ext cx="2653383"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745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el VO">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000"/>
            <a:ext cx="12192000" cy="4536350"/>
          </a:xfrm>
          <a:prstGeom prst="rect">
            <a:avLst/>
          </a:prstGeom>
        </p:spPr>
      </p:pic>
      <p:sp>
        <p:nvSpPr>
          <p:cNvPr id="11" name="Rectangle 10"/>
          <p:cNvSpPr/>
          <p:nvPr/>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0" name="Rectangle 9"/>
          <p:cNvSpPr/>
          <p:nvPr/>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2" name="Title 1"/>
          <p:cNvSpPr>
            <a:spLocks noGrp="1"/>
          </p:cNvSpPr>
          <p:nvPr>
            <p:ph type="ctrTitle"/>
          </p:nvPr>
        </p:nvSpPr>
        <p:spPr>
          <a:xfrm>
            <a:off x="528000" y="4320000"/>
            <a:ext cx="11040000" cy="1080000"/>
          </a:xfrm>
        </p:spPr>
        <p:txBody>
          <a:bodyPr anchor="ctr"/>
          <a:lstStyle>
            <a:lvl1pPr>
              <a:defRPr sz="3200" kern="1200" baseline="0">
                <a:solidFill>
                  <a:schemeClr val="bg1"/>
                </a:solidFill>
              </a:defRPr>
            </a:lvl1pPr>
          </a:lstStyle>
          <a:p>
            <a:r>
              <a:rPr lang="nl-NL" noProof="0"/>
              <a:t>Klik om de stijl te bewerken</a:t>
            </a:r>
          </a:p>
        </p:txBody>
      </p:sp>
      <p:sp>
        <p:nvSpPr>
          <p:cNvPr id="8" name="Text Placeholder 7"/>
          <p:cNvSpPr>
            <a:spLocks noGrp="1"/>
          </p:cNvSpPr>
          <p:nvPr>
            <p:ph type="body" sz="quarter" idx="13"/>
          </p:nvPr>
        </p:nvSpPr>
        <p:spPr>
          <a:xfrm>
            <a:off x="528000" y="5687127"/>
            <a:ext cx="11040000" cy="288925"/>
          </a:xfrm>
        </p:spPr>
        <p:txBody>
          <a:bodyPr/>
          <a:lstStyle>
            <a:lvl1pPr>
              <a:lnSpc>
                <a:spcPct val="100000"/>
              </a:lnSpc>
              <a:defRPr sz="1800" kern="0" spc="10" baseline="0">
                <a:solidFill>
                  <a:srgbClr val="00B0F0"/>
                </a:solidFill>
              </a:defRPr>
            </a:lvl1pPr>
            <a:lvl2pPr>
              <a:lnSpc>
                <a:spcPct val="100000"/>
              </a:lnSpc>
              <a:defRPr sz="1600" kern="0" spc="10" baseline="0"/>
            </a:lvl2pPr>
            <a:lvl3pPr>
              <a:lnSpc>
                <a:spcPct val="100000"/>
              </a:lnSpc>
              <a:defRPr sz="1600" kern="0" spc="10" baseline="0"/>
            </a:lvl3pPr>
            <a:lvl4pPr>
              <a:lnSpc>
                <a:spcPct val="100000"/>
              </a:lnSpc>
              <a:defRPr sz="1600" kern="0" spc="10" baseline="0"/>
            </a:lvl4pPr>
            <a:lvl5pPr>
              <a:lnSpc>
                <a:spcPct val="100000"/>
              </a:lnSpc>
              <a:defRPr sz="1600" kern="0" spc="10" baseline="0"/>
            </a:lvl5pPr>
          </a:lstStyle>
          <a:p>
            <a:pPr lvl="0"/>
            <a:r>
              <a:rPr lang="nl-NL" noProof="0"/>
              <a:t>Tekststijl van het model bewerken</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80000"/>
            <a:ext cx="12192000" cy="4536350"/>
          </a:xfrm>
          <a:prstGeom prst="rect">
            <a:avLst/>
          </a:prstGeom>
        </p:spPr>
      </p:pic>
      <p:sp>
        <p:nvSpPr>
          <p:cNvPr id="12" name="Rectangle 11"/>
          <p:cNvSpPr/>
          <p:nvPr userDrawn="1"/>
        </p:nvSpPr>
        <p:spPr>
          <a:xfrm>
            <a:off x="0" y="5562000"/>
            <a:ext cx="12192000" cy="52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13" name="Rectangle 12"/>
          <p:cNvSpPr/>
          <p:nvPr userDrawn="1"/>
        </p:nvSpPr>
        <p:spPr>
          <a:xfrm>
            <a:off x="0" y="4158000"/>
            <a:ext cx="12192000" cy="1404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pic>
        <p:nvPicPr>
          <p:cNvPr id="1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22176" y="6428828"/>
            <a:ext cx="3599723" cy="19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068517" y="360000"/>
            <a:ext cx="2653383"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4928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image" Target="../media/image3.png"/><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856" y="500062"/>
            <a:ext cx="10515600" cy="1325563"/>
          </a:xfrm>
          <a:prstGeom prst="rect">
            <a:avLst/>
          </a:prstGeom>
        </p:spPr>
        <p:txBody>
          <a:bodyPr vert="horz" lIns="91440" tIns="45720" rIns="91440" bIns="45720" numCol="1" rtlCol="0" anchor="ctr">
            <a:normAutofit/>
          </a:bodyPr>
          <a:lstStyle/>
          <a:p>
            <a:r>
              <a:rPr lang="nl-NL" altLang="nl-NL"/>
              <a:t>Titelstijl van model bewerken</a:t>
            </a:r>
            <a:endParaRPr lang="en-US"/>
          </a:p>
        </p:txBody>
      </p:sp>
      <p:sp>
        <p:nvSpPr>
          <p:cNvPr id="3" name="Text Placeholder 2"/>
          <p:cNvSpPr>
            <a:spLocks noGrp="1"/>
          </p:cNvSpPr>
          <p:nvPr>
            <p:ph type="body" idx="1"/>
          </p:nvPr>
        </p:nvSpPr>
        <p:spPr>
          <a:xfrm>
            <a:off x="371856" y="1804162"/>
            <a:ext cx="10515600" cy="4351338"/>
          </a:xfrm>
          <a:prstGeom prst="rect">
            <a:avLst/>
          </a:prstGeom>
        </p:spPr>
        <p:txBody>
          <a:bodyPr vert="horz" lIns="91440" tIns="45720" rIns="91440" bIns="45720" numCol="1" rtlCol="0">
            <a:normAutofit/>
          </a:bodyPr>
          <a:lstStyle/>
          <a:p>
            <a:pPr lvl="0"/>
            <a:r>
              <a:rPr lang="nl-NL" altLang="nl-NL"/>
              <a:t>Klik om de tekststijl van het model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C764DE79-268F-4C1A-8933-263129D2AF90}" type="datetimeFigureOut">
              <a:rPr lang="en-US" dirty="0"/>
              <a:t>10/6/2020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95465979"/>
      </p:ext>
    </p:extLst>
  </p:cSld>
  <p:clrMap bg1="lt1" tx1="dk1" bg2="lt2" tx2="dk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6" r:id="rId5"/>
    <p:sldLayoutId id="2147483660" r:id="rId6"/>
  </p:sldLayoutIdLst>
  <p:txStyles>
    <p:titleStyle>
      <a:lvl1pPr algn="l" defTabSz="914400" rtl="0" eaLnBrk="1" latinLnBrk="0" hangingPunct="1">
        <a:lnSpc>
          <a:spcPct val="90000"/>
        </a:lnSpc>
        <a:spcBef>
          <a:spcPct val="0"/>
        </a:spcBef>
        <a:buNone/>
        <a:defRPr sz="4400" b="1" i="0" kern="1200">
          <a:solidFill>
            <a:srgbClr val="172474"/>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007AC3"/>
        </a:buClr>
        <a:buSzPct val="70000"/>
        <a:buFont typeface=".LucidaGrandeUI" charset="0"/>
        <a:buChar char="►"/>
        <a:defRPr sz="2000" b="0" i="0" kern="1200">
          <a:solidFill>
            <a:srgbClr val="17247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7AC3"/>
        </a:buClr>
        <a:buSzPct val="70000"/>
        <a:buFont typeface=".LucidaGrandeUI" charset="0"/>
        <a:buChar char="►"/>
        <a:defRPr sz="2000" b="0" i="0" kern="1200">
          <a:solidFill>
            <a:srgbClr val="17247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7AC3"/>
        </a:buClr>
        <a:buSzPct val="70000"/>
        <a:buFont typeface=".LucidaGrandeUI" charset="0"/>
        <a:buChar char="►"/>
        <a:defRPr sz="2000" b="0" i="0" kern="1200">
          <a:solidFill>
            <a:srgbClr val="17247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7AC3"/>
        </a:buClr>
        <a:buSzPct val="70000"/>
        <a:buFont typeface=".LucidaGrandeUI" charset="0"/>
        <a:buChar char="►"/>
        <a:defRPr sz="2000" b="0" i="0" kern="1200">
          <a:solidFill>
            <a:srgbClr val="17247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7AC3"/>
        </a:buClr>
        <a:buSzPct val="70000"/>
        <a:buFont typeface=".LucidaGrandeUI" charset="0"/>
        <a:buChar char="►"/>
        <a:defRPr sz="2000" b="0" i="0" kern="1200">
          <a:solidFill>
            <a:srgbClr val="17247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19" userDrawn="1">
          <p15:clr>
            <a:srgbClr val="F26B43"/>
          </p15:clr>
        </p15:guide>
        <p15:guide id="2" pos="2661" userDrawn="1">
          <p15:clr>
            <a:srgbClr val="F26B43"/>
          </p15:clr>
        </p15:guide>
        <p15:guide id="3" orient="horz" pos="572" userDrawn="1">
          <p15:clr>
            <a:srgbClr val="F26B43"/>
          </p15:clr>
        </p15:guide>
        <p15:guide id="4" orient="horz" pos="3748" userDrawn="1">
          <p15:clr>
            <a:srgbClr val="F26B43"/>
          </p15:clr>
        </p15:guide>
        <p15:guide id="5" pos="3840" userDrawn="1">
          <p15:clr>
            <a:srgbClr val="F26B43"/>
          </p15:clr>
        </p15:guide>
        <p15:guide id="6" orient="horz" pos="2160" userDrawn="1">
          <p15:clr>
            <a:srgbClr val="F26B43"/>
          </p15:clr>
        </p15:guide>
        <p15:guide id="7" pos="7355" userDrawn="1">
          <p15:clr>
            <a:srgbClr val="F26B43"/>
          </p15:clr>
        </p15:guide>
        <p15:guide id="8" pos="2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000" y="1237874"/>
            <a:ext cx="10752000" cy="583200"/>
          </a:xfrm>
          <a:prstGeom prst="rect">
            <a:avLst/>
          </a:prstGeom>
        </p:spPr>
        <p:txBody>
          <a:bodyPr vert="horz" lIns="0" tIns="0" rIns="0" bIns="0" rtlCol="0" anchor="t" anchorCtr="0">
            <a:noAutofit/>
          </a:bodyPr>
          <a:lstStyle/>
          <a:p>
            <a:r>
              <a:rPr lang="nl-NL" noProof="0"/>
              <a:t>Klik om de stijl te bewerken</a:t>
            </a:r>
          </a:p>
        </p:txBody>
      </p:sp>
      <p:sp>
        <p:nvSpPr>
          <p:cNvPr id="3" name="Text Placeholder 2"/>
          <p:cNvSpPr>
            <a:spLocks noGrp="1"/>
          </p:cNvSpPr>
          <p:nvPr>
            <p:ph type="body" idx="1"/>
          </p:nvPr>
        </p:nvSpPr>
        <p:spPr>
          <a:xfrm>
            <a:off x="960000" y="1952469"/>
            <a:ext cx="10752000" cy="4045069"/>
          </a:xfrm>
          <a:prstGeom prst="rect">
            <a:avLst/>
          </a:prstGeom>
        </p:spPr>
        <p:txBody>
          <a:bodyPr vert="horz" lIns="0" tIns="0" rIns="0" bIns="0" rtlCol="0">
            <a:noAutofit/>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12" name="Footer Placeholder 11"/>
          <p:cNvSpPr>
            <a:spLocks noGrp="1"/>
          </p:cNvSpPr>
          <p:nvPr>
            <p:ph type="ftr" sz="quarter" idx="3"/>
          </p:nvPr>
        </p:nvSpPr>
        <p:spPr>
          <a:xfrm>
            <a:off x="960000" y="6304236"/>
            <a:ext cx="9072437" cy="365125"/>
          </a:xfrm>
          <a:prstGeom prst="rect">
            <a:avLst/>
          </a:prstGeom>
        </p:spPr>
        <p:txBody>
          <a:bodyPr vert="horz" lIns="91440" tIns="45720" rIns="91440" bIns="45720" rtlCol="0" anchor="ctr"/>
          <a:lstStyle>
            <a:lvl1pPr algn="ctr">
              <a:defRPr sz="1000">
                <a:solidFill>
                  <a:schemeClr val="accent2"/>
                </a:solidFill>
              </a:defRPr>
            </a:lvl1pPr>
          </a:lstStyle>
          <a:p>
            <a:pPr algn="l"/>
            <a:r>
              <a:rPr lang="nl-NL"/>
              <a:t>Type hier de titel van de presentatie</a:t>
            </a:r>
          </a:p>
        </p:txBody>
      </p:sp>
      <p:sp>
        <p:nvSpPr>
          <p:cNvPr id="13" name="Slide Number Placeholder 12"/>
          <p:cNvSpPr>
            <a:spLocks noGrp="1"/>
          </p:cNvSpPr>
          <p:nvPr>
            <p:ph type="sldNum" sz="quarter" idx="4"/>
          </p:nvPr>
        </p:nvSpPr>
        <p:spPr>
          <a:xfrm>
            <a:off x="10258048" y="6304236"/>
            <a:ext cx="1453952" cy="365125"/>
          </a:xfrm>
          <a:prstGeom prst="rect">
            <a:avLst/>
          </a:prstGeom>
        </p:spPr>
        <p:txBody>
          <a:bodyPr vert="horz" lIns="91440" tIns="45720" rIns="91440" bIns="45720" rtlCol="0" anchor="ctr"/>
          <a:lstStyle>
            <a:lvl1pPr algn="r">
              <a:defRPr sz="1000">
                <a:solidFill>
                  <a:schemeClr val="accent2"/>
                </a:solidFill>
              </a:defRPr>
            </a:lvl1pPr>
          </a:lstStyle>
          <a:p>
            <a:fld id="{0E924C9A-6C93-49AE-BFE5-6539B145F2C9}" type="slidenum">
              <a:rPr lang="nl-NL" smtClean="0"/>
              <a:pPr/>
              <a:t>‹#›</a:t>
            </a:fld>
            <a:endParaRPr lang="nl-NL"/>
          </a:p>
        </p:txBody>
      </p:sp>
      <p:sp>
        <p:nvSpPr>
          <p:cNvPr id="14" name="Rectangle 13"/>
          <p:cNvSpPr/>
          <p:nvPr/>
        </p:nvSpPr>
        <p:spPr>
          <a:xfrm>
            <a:off x="960000" y="6696000"/>
            <a:ext cx="11241600"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7" name="Rectangle 6"/>
          <p:cNvSpPr/>
          <p:nvPr userDrawn="1"/>
        </p:nvSpPr>
        <p:spPr>
          <a:xfrm>
            <a:off x="960000" y="6696000"/>
            <a:ext cx="11241600"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a:p>
        </p:txBody>
      </p:sp>
      <p:pic>
        <p:nvPicPr>
          <p:cNvPr id="8" name="Picture 3"/>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9068517" y="360000"/>
            <a:ext cx="2653383"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75104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hf hdr="0" ftr="0" dt="0"/>
  <p:txStyles>
    <p:titleStyle>
      <a:lvl1pPr algn="l" defTabSz="914400" rtl="0" eaLnBrk="1" latinLnBrk="0" hangingPunct="1">
        <a:spcBef>
          <a:spcPct val="0"/>
        </a:spcBef>
        <a:buNone/>
        <a:defRPr sz="3200" b="1" kern="1200" spc="0" baseline="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800" kern="1200" spc="10" baseline="0">
          <a:solidFill>
            <a:schemeClr val="accent1"/>
          </a:solidFill>
          <a:latin typeface="+mn-lt"/>
          <a:ea typeface="+mn-ea"/>
          <a:cs typeface="+mn-cs"/>
        </a:defRPr>
      </a:lvl1pPr>
      <a:lvl2pPr marL="0" indent="-378000" algn="l" defTabSz="914400" rtl="0" eaLnBrk="1" latinLnBrk="0" hangingPunct="1">
        <a:lnSpc>
          <a:spcPct val="100000"/>
        </a:lnSpc>
        <a:spcBef>
          <a:spcPts val="0"/>
        </a:spcBef>
        <a:spcAft>
          <a:spcPts val="0"/>
        </a:spcAft>
        <a:buClr>
          <a:schemeClr val="accent2"/>
        </a:buClr>
        <a:buSzPct val="80000"/>
        <a:buFont typeface="Wingdings" pitchFamily="2" charset="2"/>
        <a:buChar char="n"/>
        <a:defRPr sz="1800" kern="1200" spc="0" baseline="0">
          <a:solidFill>
            <a:schemeClr val="accent1"/>
          </a:solidFill>
          <a:latin typeface="+mn-lt"/>
          <a:ea typeface="+mn-ea"/>
          <a:cs typeface="+mn-cs"/>
        </a:defRPr>
      </a:lvl2pPr>
      <a:lvl3pPr marL="669600" indent="-244800" algn="l" defTabSz="914400" rtl="0" eaLnBrk="1" latinLnBrk="0" hangingPunct="1">
        <a:lnSpc>
          <a:spcPct val="100000"/>
        </a:lnSpc>
        <a:spcBef>
          <a:spcPts val="0"/>
        </a:spcBef>
        <a:spcAft>
          <a:spcPts val="0"/>
        </a:spcAft>
        <a:buClr>
          <a:schemeClr val="accent2"/>
        </a:buClr>
        <a:buSzPct val="100000"/>
        <a:buFont typeface="Arial" panose="020B0604020202020204" pitchFamily="34" charset="0"/>
        <a:buChar char="-"/>
        <a:defRPr sz="1800" kern="1200" spc="20" baseline="0">
          <a:solidFill>
            <a:schemeClr val="tx2"/>
          </a:solidFill>
          <a:latin typeface="+mn-lt"/>
          <a:ea typeface="+mn-ea"/>
          <a:cs typeface="+mn-cs"/>
        </a:defRPr>
      </a:lvl3pPr>
      <a:lvl4pPr marL="669600" indent="-244800" algn="l" defTabSz="914400" rtl="0" eaLnBrk="1" latinLnBrk="0" hangingPunct="1">
        <a:lnSpc>
          <a:spcPct val="100000"/>
        </a:lnSpc>
        <a:spcBef>
          <a:spcPts val="0"/>
        </a:spcBef>
        <a:spcAft>
          <a:spcPts val="0"/>
        </a:spcAft>
        <a:buClr>
          <a:schemeClr val="accent2"/>
        </a:buClr>
        <a:buSzPct val="100000"/>
        <a:buFont typeface="Arial" panose="020B0604020202020204" pitchFamily="34" charset="0"/>
        <a:buChar char="-"/>
        <a:defRPr sz="1800" kern="1200" spc="20" baseline="0">
          <a:solidFill>
            <a:schemeClr val="tx2"/>
          </a:solidFill>
          <a:latin typeface="+mn-lt"/>
          <a:ea typeface="+mn-ea"/>
          <a:cs typeface="+mn-cs"/>
        </a:defRPr>
      </a:lvl4pPr>
      <a:lvl5pPr marL="669600" indent="-244800" algn="l" defTabSz="914400" rtl="0" eaLnBrk="1" latinLnBrk="0" hangingPunct="1">
        <a:lnSpc>
          <a:spcPct val="100000"/>
        </a:lnSpc>
        <a:spcBef>
          <a:spcPts val="0"/>
        </a:spcBef>
        <a:spcAft>
          <a:spcPts val="0"/>
        </a:spcAft>
        <a:buClr>
          <a:schemeClr val="accent2"/>
        </a:buClr>
        <a:buSzPct val="100000"/>
        <a:buFont typeface="Arial" panose="020B0604020202020204" pitchFamily="34" charset="0"/>
        <a:buChar char="-"/>
        <a:defRPr sz="1800" kern="1200" spc="20" baseline="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s.wiki.kennisnet.nl/index.php?title=OSR:Hoofdpagina" TargetMode="External"/><Relationship Id="rId2" Type="http://schemas.openxmlformats.org/officeDocument/2006/relationships/hyperlink" Target="https://www.kennisnet.nl/onderwijs-serviceregister/"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mailto:m.frijns@kennisnet.nl"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osr.kennisnet.nl/api/v2/documentation"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23198" y="375389"/>
            <a:ext cx="9442239" cy="1595439"/>
          </a:xfrm>
        </p:spPr>
        <p:txBody>
          <a:bodyPr numCol="1"/>
          <a:lstStyle/>
          <a:p>
            <a:r>
              <a:rPr lang="nl-NL" altLang="nl-NL"/>
              <a:t>Onderwijs serviceregister (OSR)  </a:t>
            </a:r>
          </a:p>
        </p:txBody>
      </p:sp>
      <p:sp>
        <p:nvSpPr>
          <p:cNvPr id="3" name="Ondertitel 2"/>
          <p:cNvSpPr>
            <a:spLocks noGrp="1"/>
          </p:cNvSpPr>
          <p:nvPr>
            <p:ph type="subTitle" idx="1"/>
          </p:nvPr>
        </p:nvSpPr>
        <p:spPr/>
        <p:txBody>
          <a:bodyPr numCol="1"/>
          <a:lstStyle/>
          <a:p>
            <a:r>
              <a:rPr lang="nl-NL" altLang="nl-NL"/>
              <a:t>Wat het OSR kan betekenen voor onderwijsketens</a:t>
            </a:r>
          </a:p>
          <a:p>
            <a:endParaRPr lang="nl-NL" altLang="nl-NL"/>
          </a:p>
        </p:txBody>
      </p:sp>
      <p:sp>
        <p:nvSpPr>
          <p:cNvPr id="4" name="Tijdelijke aanduiding voor tekst 3"/>
          <p:cNvSpPr>
            <a:spLocks noGrp="1"/>
          </p:cNvSpPr>
          <p:nvPr>
            <p:ph type="body" sz="quarter" idx="10"/>
          </p:nvPr>
        </p:nvSpPr>
        <p:spPr/>
        <p:txBody>
          <a:bodyPr vert="horz" lIns="91440" tIns="45720" rIns="91440" bIns="45720" numCol="1" rtlCol="0" anchor="t">
            <a:normAutofit/>
          </a:bodyPr>
          <a:lstStyle/>
          <a:p>
            <a:r>
              <a:rPr lang="nl-NL" altLang="nl-NL">
                <a:latin typeface="Arial"/>
                <a:cs typeface="Arial"/>
              </a:rPr>
              <a:t>5 oktober 2020</a:t>
            </a:r>
            <a:endParaRPr lang="nl-NL" altLang="nl-NL"/>
          </a:p>
        </p:txBody>
      </p:sp>
      <p:sp>
        <p:nvSpPr>
          <p:cNvPr id="5" name="Tijdelijke aanduiding voor tekst 4"/>
          <p:cNvSpPr>
            <a:spLocks noGrp="1"/>
          </p:cNvSpPr>
          <p:nvPr>
            <p:ph type="body" sz="quarter" idx="11"/>
          </p:nvPr>
        </p:nvSpPr>
        <p:spPr/>
        <p:txBody>
          <a:bodyPr vert="horz" lIns="91440" tIns="45720" rIns="91440" bIns="45720" numCol="1" rtlCol="0" anchor="t">
            <a:normAutofit/>
          </a:bodyPr>
          <a:lstStyle/>
          <a:p>
            <a:r>
              <a:rPr lang="nl-NL" altLang="nl-NL" sz="1400">
                <a:latin typeface="Arial"/>
                <a:cs typeface="Arial"/>
              </a:rPr>
              <a:t>Marjan </a:t>
            </a:r>
            <a:r>
              <a:rPr lang="nl-NL" altLang="nl-NL" sz="1400" err="1">
                <a:latin typeface="Arial"/>
                <a:cs typeface="Arial"/>
              </a:rPr>
              <a:t>Frijns</a:t>
            </a:r>
            <a:r>
              <a:rPr lang="nl-NL" altLang="nl-NL" sz="1400">
                <a:latin typeface="Arial"/>
                <a:cs typeface="Arial"/>
              </a:rPr>
              <a:t>, Don de Lange</a:t>
            </a:r>
            <a:endParaRPr lang="nl-NL" sz="1400" err="1"/>
          </a:p>
          <a:p>
            <a:endParaRPr lang="nl-NL" altLang="nl-NL" sz="1400"/>
          </a:p>
        </p:txBody>
      </p:sp>
      <p:pic>
        <p:nvPicPr>
          <p:cNvPr id="6" name="Tijdelijke aanduiding voor afbeelding 4"/>
          <p:cNvPicPr>
            <a:picLocks noChangeAspect="1"/>
          </p:cNvPicPr>
          <p:nvPr/>
        </p:nvPicPr>
        <p:blipFill>
          <a:blip r:embed="rId2">
            <a:extLst>
              <a:ext uri="{28A0092B-C50C-407E-A947-70E740481C1C}">
                <a14:useLocalDpi xmlns:a14="http://schemas.microsoft.com/office/drawing/2010/main" val="0"/>
              </a:ext>
            </a:extLst>
          </a:blip>
          <a:srcRect l="13218" r="13218"/>
          <a:stretch>
            <a:fillRect/>
          </a:stretch>
        </p:blipFill>
        <p:spPr>
          <a:xfrm>
            <a:off x="3405791" y="-632673"/>
            <a:ext cx="3694289" cy="2827251"/>
          </a:xfrm>
          <a:prstGeom prst="rect">
            <a:avLst/>
          </a:prstGeom>
          <a:noFill/>
        </p:spPr>
      </p:pic>
    </p:spTree>
    <p:extLst>
      <p:ext uri="{BB962C8B-B14F-4D97-AF65-F5344CB8AC3E}">
        <p14:creationId xmlns:p14="http://schemas.microsoft.com/office/powerpoint/2010/main" val="1169640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a:t>De meer technische informatie</a:t>
            </a:r>
          </a:p>
        </p:txBody>
      </p:sp>
      <p:sp>
        <p:nvSpPr>
          <p:cNvPr id="3" name="Tijdelijke aanduiding voor inhoud 2"/>
          <p:cNvSpPr>
            <a:spLocks noGrp="1"/>
          </p:cNvSpPr>
          <p:nvPr>
            <p:ph idx="10"/>
          </p:nvPr>
        </p:nvSpPr>
        <p:spPr/>
        <p:txBody>
          <a:bodyPr vert="horz" lIns="91440" tIns="45720" rIns="91440" bIns="45720" numCol="1" rtlCol="0" anchor="t">
            <a:normAutofit/>
          </a:bodyPr>
          <a:lstStyle/>
          <a:p>
            <a:r>
              <a:rPr lang="nl-NL">
                <a:latin typeface="Arial"/>
                <a:cs typeface="Arial"/>
              </a:rPr>
              <a:t>Architectuur OSR</a:t>
            </a:r>
          </a:p>
          <a:p>
            <a:r>
              <a:rPr lang="nl-NL">
                <a:latin typeface="Arial"/>
                <a:cs typeface="Arial"/>
              </a:rPr>
              <a:t>Processen OSR</a:t>
            </a:r>
          </a:p>
          <a:p>
            <a:r>
              <a:rPr lang="nl-NL" err="1">
                <a:latin typeface="Arial"/>
                <a:cs typeface="Arial"/>
              </a:rPr>
              <a:t>Endpoints</a:t>
            </a:r>
          </a:p>
          <a:p>
            <a:r>
              <a:rPr lang="nl-NL">
                <a:latin typeface="Arial"/>
                <a:cs typeface="Arial"/>
              </a:rPr>
              <a:t>Afspraken over Routeringskenmerken</a:t>
            </a:r>
          </a:p>
          <a:p>
            <a:r>
              <a:rPr lang="nl-NL">
                <a:latin typeface="Arial"/>
                <a:cs typeface="Arial"/>
              </a:rPr>
              <a:t>Voorbeelden van inrichting en aanpassingen</a:t>
            </a:r>
          </a:p>
          <a:p>
            <a:r>
              <a:rPr lang="nl-NL">
                <a:latin typeface="Arial"/>
                <a:cs typeface="Arial"/>
              </a:rPr>
              <a:t>documentatie</a:t>
            </a:r>
            <a:endParaRPr lang="nl-NL"/>
          </a:p>
          <a:p>
            <a:endParaRPr lang="nl-NL"/>
          </a:p>
        </p:txBody>
      </p:sp>
    </p:spTree>
    <p:extLst>
      <p:ext uri="{BB962C8B-B14F-4D97-AF65-F5344CB8AC3E}">
        <p14:creationId xmlns:p14="http://schemas.microsoft.com/office/powerpoint/2010/main" val="470561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FC7372-9C03-4721-B32E-43AD0206AD0A}"/>
              </a:ext>
            </a:extLst>
          </p:cNvPr>
          <p:cNvSpPr>
            <a:spLocks noGrp="1"/>
          </p:cNvSpPr>
          <p:nvPr>
            <p:ph type="title"/>
          </p:nvPr>
        </p:nvSpPr>
        <p:spPr>
          <a:xfrm>
            <a:off x="256322" y="307687"/>
            <a:ext cx="11345850" cy="576734"/>
          </a:xfrm>
        </p:spPr>
        <p:txBody>
          <a:bodyPr>
            <a:normAutofit fontScale="90000"/>
          </a:bodyPr>
          <a:lstStyle/>
          <a:p>
            <a:r>
              <a:rPr lang="nl-NL"/>
              <a:t>Architectuur gegevensstromen OSR</a:t>
            </a:r>
          </a:p>
        </p:txBody>
      </p:sp>
      <p:pic>
        <p:nvPicPr>
          <p:cNvPr id="4" name="Tijdelijke aanduiding voor inhoud 3"/>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592221" y="1366836"/>
            <a:ext cx="9612451" cy="4886181"/>
          </a:xfrm>
        </p:spPr>
      </p:pic>
    </p:spTree>
    <p:extLst>
      <p:ext uri="{BB962C8B-B14F-4D97-AF65-F5344CB8AC3E}">
        <p14:creationId xmlns:p14="http://schemas.microsoft.com/office/powerpoint/2010/main" val="2793560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fgeronde rechthoek 45">
            <a:extLst>
              <a:ext uri="{FF2B5EF4-FFF2-40B4-BE49-F238E27FC236}">
                <a16:creationId xmlns:a16="http://schemas.microsoft.com/office/drawing/2014/main" id="{2939A344-A3A5-4478-ABBC-A4B7871BB38D}"/>
              </a:ext>
            </a:extLst>
          </p:cNvPr>
          <p:cNvSpPr/>
          <p:nvPr/>
        </p:nvSpPr>
        <p:spPr>
          <a:xfrm>
            <a:off x="9107750" y="2425264"/>
            <a:ext cx="1740805" cy="503651"/>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prstClr val="white">
                    <a:lumMod val="50000"/>
                  </a:prstClr>
                </a:solidFill>
                <a:effectLst/>
                <a:uLnTx/>
                <a:uFillTx/>
                <a:latin typeface="Arial"/>
                <a:ea typeface="+mn-ea"/>
                <a:cs typeface="Arial"/>
                <a:sym typeface="Arial"/>
              </a:rPr>
              <a:t>Eindtoets PO</a:t>
            </a:r>
          </a:p>
        </p:txBody>
      </p:sp>
      <p:sp>
        <p:nvSpPr>
          <p:cNvPr id="45" name="Afgeronde rechthoek 44">
            <a:extLst>
              <a:ext uri="{FF2B5EF4-FFF2-40B4-BE49-F238E27FC236}">
                <a16:creationId xmlns:a16="http://schemas.microsoft.com/office/drawing/2014/main" id="{2939A344-A3A5-4478-ABBC-A4B7871BB38D}"/>
              </a:ext>
            </a:extLst>
          </p:cNvPr>
          <p:cNvSpPr/>
          <p:nvPr/>
        </p:nvSpPr>
        <p:spPr>
          <a:xfrm>
            <a:off x="8723909" y="2076524"/>
            <a:ext cx="1168720" cy="504056"/>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err="1">
                <a:ln>
                  <a:noFill/>
                </a:ln>
                <a:solidFill>
                  <a:prstClr val="white">
                    <a:lumMod val="50000"/>
                  </a:prstClr>
                </a:solidFill>
                <a:effectLst/>
                <a:uLnTx/>
                <a:uFillTx/>
                <a:latin typeface="Arial"/>
                <a:ea typeface="+mn-ea"/>
                <a:cs typeface="Arial"/>
                <a:sym typeface="Arial"/>
              </a:rPr>
              <a:t>BronPO</a:t>
            </a:r>
            <a:endParaRPr kumimoji="0" lang="nl-NL" sz="1400" b="0" i="0" u="none" strike="noStrike" kern="1200" cap="none" spc="0" normalizeH="0" baseline="0" noProof="0">
              <a:ln>
                <a:noFill/>
              </a:ln>
              <a:solidFill>
                <a:prstClr val="white">
                  <a:lumMod val="50000"/>
                </a:prstClr>
              </a:solidFill>
              <a:effectLst/>
              <a:uLnTx/>
              <a:uFillTx/>
              <a:latin typeface="Arial"/>
              <a:ea typeface="+mn-ea"/>
              <a:cs typeface="Arial"/>
              <a:sym typeface="Arial"/>
            </a:endParaRPr>
          </a:p>
        </p:txBody>
      </p:sp>
      <p:sp>
        <p:nvSpPr>
          <p:cNvPr id="2" name="Titel 1">
            <a:extLst>
              <a:ext uri="{FF2B5EF4-FFF2-40B4-BE49-F238E27FC236}">
                <a16:creationId xmlns:a16="http://schemas.microsoft.com/office/drawing/2014/main" id="{2D22054A-F597-40BC-85B6-572CE0DD2D2E}"/>
              </a:ext>
            </a:extLst>
          </p:cNvPr>
          <p:cNvSpPr>
            <a:spLocks noGrp="1"/>
          </p:cNvSpPr>
          <p:nvPr>
            <p:ph type="title"/>
          </p:nvPr>
        </p:nvSpPr>
        <p:spPr>
          <a:xfrm>
            <a:off x="614986" y="337058"/>
            <a:ext cx="11191577" cy="583200"/>
          </a:xfrm>
          <a:solidFill>
            <a:schemeClr val="bg1"/>
          </a:solidFill>
        </p:spPr>
        <p:txBody>
          <a:bodyPr/>
          <a:lstStyle/>
          <a:p>
            <a:r>
              <a:rPr lang="nl-NL">
                <a:solidFill>
                  <a:schemeClr val="accent1"/>
                </a:solidFill>
              </a:rPr>
              <a:t>OSR processen</a:t>
            </a:r>
          </a:p>
        </p:txBody>
      </p:sp>
      <p:sp>
        <p:nvSpPr>
          <p:cNvPr id="4" name="Tijdelijke aanduiding voor dianummer 3">
            <a:extLst>
              <a:ext uri="{FF2B5EF4-FFF2-40B4-BE49-F238E27FC236}">
                <a16:creationId xmlns:a16="http://schemas.microsoft.com/office/drawing/2014/main" id="{23D3FC96-891E-4E3D-A319-FE545FCFD4D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 typeface="Arial"/>
              <a:buNone/>
              <a:tabLst/>
              <a:defRPr/>
            </a:pPr>
            <a:fld id="{0E924C9A-6C93-49AE-BFE5-6539B145F2C9}" type="slidenum">
              <a:rPr kumimoji="0" lang="nl-NL" sz="1000" b="0" i="0" u="none" strike="noStrike" kern="1200" cap="none" spc="0" normalizeH="0" baseline="0" noProof="0">
                <a:ln>
                  <a:noFill/>
                </a:ln>
                <a:solidFill>
                  <a:srgbClr val="007AC3"/>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Tx/>
                <a:buSzTx/>
                <a:buFont typeface="Arial"/>
                <a:buNone/>
                <a:tabLst/>
                <a:defRPr/>
              </a:pPr>
              <a:t>12</a:t>
            </a:fld>
            <a:endParaRPr kumimoji="0" lang="nl-NL" sz="1000" b="0" i="0" u="none" strike="noStrike" kern="1200" cap="none" spc="0" normalizeH="0" baseline="0" noProof="0">
              <a:ln>
                <a:noFill/>
              </a:ln>
              <a:solidFill>
                <a:srgbClr val="007AC3"/>
              </a:solidFill>
              <a:effectLst/>
              <a:uLnTx/>
              <a:uFillTx/>
              <a:latin typeface="Arial"/>
              <a:ea typeface="+mn-ea"/>
              <a:cs typeface="Arial"/>
              <a:sym typeface="Arial"/>
            </a:endParaRPr>
          </a:p>
        </p:txBody>
      </p:sp>
      <p:grpSp>
        <p:nvGrpSpPr>
          <p:cNvPr id="5" name="Groep 4">
            <a:extLst>
              <a:ext uri="{FF2B5EF4-FFF2-40B4-BE49-F238E27FC236}">
                <a16:creationId xmlns:a16="http://schemas.microsoft.com/office/drawing/2014/main" id="{3DA0C210-28C3-49FB-A19E-D62CD80749AF}"/>
              </a:ext>
            </a:extLst>
          </p:cNvPr>
          <p:cNvGrpSpPr/>
          <p:nvPr/>
        </p:nvGrpSpPr>
        <p:grpSpPr>
          <a:xfrm>
            <a:off x="7453687" y="3190292"/>
            <a:ext cx="1275214" cy="782125"/>
            <a:chOff x="2627784" y="5229200"/>
            <a:chExt cx="1808584" cy="1368152"/>
          </a:xfrm>
        </p:grpSpPr>
        <p:sp>
          <p:nvSpPr>
            <p:cNvPr id="6" name="Afgeronde rechthoek 65">
              <a:extLst>
                <a:ext uri="{FF2B5EF4-FFF2-40B4-BE49-F238E27FC236}">
                  <a16:creationId xmlns:a16="http://schemas.microsoft.com/office/drawing/2014/main" id="{73DAEE9D-BB00-4CC6-AE94-E2589FFA05DE}"/>
                </a:ext>
              </a:extLst>
            </p:cNvPr>
            <p:cNvSpPr/>
            <p:nvPr/>
          </p:nvSpPr>
          <p:spPr>
            <a:xfrm>
              <a:off x="2780184" y="5229200"/>
              <a:ext cx="1656184" cy="1224136"/>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prstClr val="white"/>
                  </a:solidFill>
                  <a:effectLst/>
                  <a:uLnTx/>
                  <a:uFillTx/>
                  <a:latin typeface="Arial"/>
                  <a:ea typeface="+mn-ea"/>
                  <a:cs typeface="+mn-cs"/>
                  <a:sym typeface="Arial"/>
                </a:rPr>
                <a:t>VO-instellingen</a:t>
              </a:r>
            </a:p>
          </p:txBody>
        </p:sp>
        <p:sp>
          <p:nvSpPr>
            <p:cNvPr id="7" name="Afgeronde rechthoek 64">
              <a:extLst>
                <a:ext uri="{FF2B5EF4-FFF2-40B4-BE49-F238E27FC236}">
                  <a16:creationId xmlns:a16="http://schemas.microsoft.com/office/drawing/2014/main" id="{D7047487-E73B-4E19-9AE1-3D3591953390}"/>
                </a:ext>
              </a:extLst>
            </p:cNvPr>
            <p:cNvSpPr/>
            <p:nvPr/>
          </p:nvSpPr>
          <p:spPr>
            <a:xfrm>
              <a:off x="2699792" y="5301208"/>
              <a:ext cx="1656184" cy="1224136"/>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prstClr val="white"/>
                  </a:solidFill>
                  <a:effectLst/>
                  <a:uLnTx/>
                  <a:uFillTx/>
                  <a:latin typeface="Arial"/>
                  <a:ea typeface="+mn-ea"/>
                  <a:cs typeface="+mn-cs"/>
                  <a:sym typeface="Arial"/>
                </a:rPr>
                <a:t>VO-instellingen</a:t>
              </a:r>
            </a:p>
          </p:txBody>
        </p:sp>
        <p:sp>
          <p:nvSpPr>
            <p:cNvPr id="8" name="Afgeronde rechthoek 5">
              <a:extLst>
                <a:ext uri="{FF2B5EF4-FFF2-40B4-BE49-F238E27FC236}">
                  <a16:creationId xmlns:a16="http://schemas.microsoft.com/office/drawing/2014/main" id="{6FB8C433-3B06-4158-BEFA-676E05819EE0}"/>
                </a:ext>
              </a:extLst>
            </p:cNvPr>
            <p:cNvSpPr/>
            <p:nvPr/>
          </p:nvSpPr>
          <p:spPr>
            <a:xfrm>
              <a:off x="2627784" y="5373216"/>
              <a:ext cx="1656184" cy="1224136"/>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prstClr val="white"/>
                  </a:solidFill>
                  <a:effectLst/>
                  <a:uLnTx/>
                  <a:uFillTx/>
                  <a:latin typeface="Arial"/>
                  <a:ea typeface="+mn-ea"/>
                  <a:cs typeface="+mn-cs"/>
                  <a:sym typeface="Arial"/>
                </a:rPr>
                <a:t>VO scholen</a:t>
              </a:r>
            </a:p>
          </p:txBody>
        </p:sp>
      </p:grpSp>
      <p:grpSp>
        <p:nvGrpSpPr>
          <p:cNvPr id="10" name="Groep 9">
            <a:extLst>
              <a:ext uri="{FF2B5EF4-FFF2-40B4-BE49-F238E27FC236}">
                <a16:creationId xmlns:a16="http://schemas.microsoft.com/office/drawing/2014/main" id="{A93FB42F-E8E1-4B59-A03F-AB0BAC1FF60A}"/>
              </a:ext>
            </a:extLst>
          </p:cNvPr>
          <p:cNvGrpSpPr/>
          <p:nvPr/>
        </p:nvGrpSpPr>
        <p:grpSpPr>
          <a:xfrm>
            <a:off x="9120617" y="3094584"/>
            <a:ext cx="1284303" cy="891210"/>
            <a:chOff x="4860032" y="5203416"/>
            <a:chExt cx="1800200" cy="1393936"/>
          </a:xfrm>
        </p:grpSpPr>
        <p:sp>
          <p:nvSpPr>
            <p:cNvPr id="11" name="Afgeronde rechthoek 60">
              <a:extLst>
                <a:ext uri="{FF2B5EF4-FFF2-40B4-BE49-F238E27FC236}">
                  <a16:creationId xmlns:a16="http://schemas.microsoft.com/office/drawing/2014/main" id="{10E5F153-ECA5-42CA-8409-7E5B459A8722}"/>
                </a:ext>
              </a:extLst>
            </p:cNvPr>
            <p:cNvSpPr/>
            <p:nvPr/>
          </p:nvSpPr>
          <p:spPr>
            <a:xfrm>
              <a:off x="5004048" y="5203416"/>
              <a:ext cx="1656184" cy="1224136"/>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prstClr val="white"/>
                  </a:solidFill>
                  <a:effectLst/>
                  <a:uLnTx/>
                  <a:uFillTx/>
                  <a:latin typeface="Arial"/>
                  <a:ea typeface="+mn-ea"/>
                  <a:cs typeface="+mn-cs"/>
                  <a:sym typeface="Arial"/>
                </a:rPr>
                <a:t>MBO-instellingen (VAVO)</a:t>
              </a:r>
            </a:p>
          </p:txBody>
        </p:sp>
        <p:sp>
          <p:nvSpPr>
            <p:cNvPr id="12" name="Afgeronde rechthoek 59">
              <a:extLst>
                <a:ext uri="{FF2B5EF4-FFF2-40B4-BE49-F238E27FC236}">
                  <a16:creationId xmlns:a16="http://schemas.microsoft.com/office/drawing/2014/main" id="{8B474509-4DAC-445F-9AB6-1B0A8C4D1B35}"/>
                </a:ext>
              </a:extLst>
            </p:cNvPr>
            <p:cNvSpPr/>
            <p:nvPr/>
          </p:nvSpPr>
          <p:spPr>
            <a:xfrm>
              <a:off x="4932040" y="5275424"/>
              <a:ext cx="1656184" cy="1224136"/>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prstClr val="white"/>
                  </a:solidFill>
                  <a:effectLst/>
                  <a:uLnTx/>
                  <a:uFillTx/>
                  <a:latin typeface="Arial"/>
                  <a:ea typeface="+mn-ea"/>
                  <a:cs typeface="+mn-cs"/>
                  <a:sym typeface="Arial"/>
                </a:rPr>
                <a:t>MBO-instellingen (VAVO)</a:t>
              </a:r>
            </a:p>
          </p:txBody>
        </p:sp>
        <p:sp>
          <p:nvSpPr>
            <p:cNvPr id="13" name="Afgeronde rechthoek 47">
              <a:extLst>
                <a:ext uri="{FF2B5EF4-FFF2-40B4-BE49-F238E27FC236}">
                  <a16:creationId xmlns:a16="http://schemas.microsoft.com/office/drawing/2014/main" id="{5B45DE58-B4E2-47A8-85FB-D9B0B19997D5}"/>
                </a:ext>
              </a:extLst>
            </p:cNvPr>
            <p:cNvSpPr/>
            <p:nvPr/>
          </p:nvSpPr>
          <p:spPr>
            <a:xfrm>
              <a:off x="4860032" y="5373216"/>
              <a:ext cx="1656184" cy="1224136"/>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prstClr val="white"/>
                  </a:solidFill>
                  <a:effectLst/>
                  <a:uLnTx/>
                  <a:uFillTx/>
                  <a:latin typeface="Arial"/>
                  <a:ea typeface="+mn-ea"/>
                  <a:cs typeface="+mn-cs"/>
                  <a:sym typeface="Arial"/>
                </a:rPr>
                <a:t>Andere onderwijs instellingen</a:t>
              </a:r>
            </a:p>
          </p:txBody>
        </p:sp>
      </p:grpSp>
      <p:sp>
        <p:nvSpPr>
          <p:cNvPr id="14" name="Afgeronde rechthoek 17">
            <a:extLst>
              <a:ext uri="{FF2B5EF4-FFF2-40B4-BE49-F238E27FC236}">
                <a16:creationId xmlns:a16="http://schemas.microsoft.com/office/drawing/2014/main" id="{2C492A9E-238A-41B2-B806-0FA455CAE708}"/>
              </a:ext>
            </a:extLst>
          </p:cNvPr>
          <p:cNvSpPr/>
          <p:nvPr/>
        </p:nvSpPr>
        <p:spPr>
          <a:xfrm>
            <a:off x="6008363" y="3272620"/>
            <a:ext cx="1078302" cy="67654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prstClr val="white">
                    <a:lumMod val="50000"/>
                  </a:prstClr>
                </a:solidFill>
                <a:effectLst/>
                <a:uLnTx/>
                <a:uFillTx/>
                <a:latin typeface="Arial"/>
                <a:ea typeface="+mn-ea"/>
                <a:cs typeface="+mn-cs"/>
                <a:sym typeface="Arial"/>
              </a:rPr>
              <a:t>Onderwijs service register</a:t>
            </a:r>
          </a:p>
        </p:txBody>
      </p:sp>
      <p:cxnSp>
        <p:nvCxnSpPr>
          <p:cNvPr id="15" name="Verbindingslijn: gekromd 14">
            <a:extLst>
              <a:ext uri="{FF2B5EF4-FFF2-40B4-BE49-F238E27FC236}">
                <a16:creationId xmlns:a16="http://schemas.microsoft.com/office/drawing/2014/main" id="{FB36D6FB-9B02-4406-B66F-39CCDC475A08}"/>
              </a:ext>
            </a:extLst>
          </p:cNvPr>
          <p:cNvCxnSpPr>
            <a:cxnSpLocks/>
            <a:stCxn id="9" idx="1"/>
            <a:endCxn id="14" idx="0"/>
          </p:cNvCxnSpPr>
          <p:nvPr/>
        </p:nvCxnSpPr>
        <p:spPr>
          <a:xfrm rot="10800000" flipV="1">
            <a:off x="6547515" y="1634292"/>
            <a:ext cx="1540343" cy="1638327"/>
          </a:xfrm>
          <a:prstGeom prst="curvedConnector2">
            <a:avLst/>
          </a:prstGeom>
          <a:ln w="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Verbindingslijn: gekromd 15">
            <a:extLst>
              <a:ext uri="{FF2B5EF4-FFF2-40B4-BE49-F238E27FC236}">
                <a16:creationId xmlns:a16="http://schemas.microsoft.com/office/drawing/2014/main" id="{B7B18EDA-D4E7-4A06-B30A-06EE97B3EA18}"/>
              </a:ext>
            </a:extLst>
          </p:cNvPr>
          <p:cNvCxnSpPr>
            <a:cxnSpLocks/>
            <a:stCxn id="13" idx="2"/>
            <a:endCxn id="14" idx="2"/>
          </p:cNvCxnSpPr>
          <p:nvPr/>
        </p:nvCxnSpPr>
        <p:spPr>
          <a:xfrm rot="5400000" flipH="1">
            <a:off x="8111140" y="2385538"/>
            <a:ext cx="36630" cy="3163882"/>
          </a:xfrm>
          <a:prstGeom prst="curvedConnector3">
            <a:avLst>
              <a:gd name="adj1" fmla="val -781081"/>
            </a:avLst>
          </a:prstGeom>
          <a:ln w="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Verbindingslijn: gekromd 16">
            <a:extLst>
              <a:ext uri="{FF2B5EF4-FFF2-40B4-BE49-F238E27FC236}">
                <a16:creationId xmlns:a16="http://schemas.microsoft.com/office/drawing/2014/main" id="{B86CB685-CD67-4308-BCD9-ACFD2BEBD342}"/>
              </a:ext>
            </a:extLst>
          </p:cNvPr>
          <p:cNvCxnSpPr>
            <a:cxnSpLocks/>
            <a:stCxn id="8" idx="2"/>
            <a:endCxn id="14" idx="2"/>
          </p:cNvCxnSpPr>
          <p:nvPr/>
        </p:nvCxnSpPr>
        <p:spPr>
          <a:xfrm rot="5400000" flipH="1">
            <a:off x="7280914" y="3215764"/>
            <a:ext cx="23252" cy="1490052"/>
          </a:xfrm>
          <a:prstGeom prst="curvedConnector3">
            <a:avLst>
              <a:gd name="adj1" fmla="val -983141"/>
            </a:avLst>
          </a:prstGeom>
          <a:ln w="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FF3BE70E-3B85-4EB8-A8E7-C231FEB6CF52}"/>
              </a:ext>
            </a:extLst>
          </p:cNvPr>
          <p:cNvSpPr txBox="1"/>
          <p:nvPr/>
        </p:nvSpPr>
        <p:spPr>
          <a:xfrm>
            <a:off x="2150032" y="4650860"/>
            <a:ext cx="3736920" cy="861774"/>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800" b="0" i="0" u="none" strike="noStrike" kern="1200" cap="none" spc="0" normalizeH="0" baseline="0" noProof="0">
                <a:ln>
                  <a:noFill/>
                </a:ln>
                <a:solidFill>
                  <a:srgbClr val="000000"/>
                </a:solidFill>
                <a:effectLst/>
                <a:uLnTx/>
                <a:uFillTx/>
                <a:latin typeface="Arial"/>
                <a:ea typeface="+mn-ea"/>
                <a:cs typeface="Arial"/>
                <a:sym typeface="Arial"/>
              </a:rPr>
              <a:t>Keuze van de instelling (mandaat)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nl-NL" sz="1600" b="0" i="0" u="none" strike="noStrike" kern="1200" cap="none" spc="0" normalizeH="0" baseline="0" noProof="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600" b="0" i="0" u="none" strike="noStrike" kern="1200" cap="none" spc="0" normalizeH="0" baseline="0" noProof="0" err="1">
                <a:ln>
                  <a:noFill/>
                </a:ln>
                <a:solidFill>
                  <a:srgbClr val="000000"/>
                </a:solidFill>
                <a:effectLst/>
                <a:uLnTx/>
                <a:uFillTx/>
                <a:latin typeface="Arial"/>
                <a:ea typeface="+mn-ea"/>
                <a:cs typeface="Arial"/>
                <a:sym typeface="Arial"/>
              </a:rPr>
              <a:t>Vi</a:t>
            </a:r>
            <a:r>
              <a:rPr lang="nl-NL" sz="1600">
                <a:solidFill>
                  <a:srgbClr val="000000"/>
                </a:solidFill>
                <a:latin typeface="Arial"/>
                <a:cs typeface="Arial"/>
                <a:sym typeface="Arial"/>
              </a:rPr>
              <a:t>a interface OSR</a:t>
            </a:r>
            <a:endParaRPr kumimoji="0" lang="nl-NL" sz="1600" b="0" i="0" u="none" strike="noStrike" kern="1200" cap="none" spc="0" normalizeH="0" baseline="0" noProof="0">
              <a:ln>
                <a:noFill/>
              </a:ln>
              <a:solidFill>
                <a:srgbClr val="000000"/>
              </a:solidFill>
              <a:effectLst/>
              <a:uLnTx/>
              <a:uFillTx/>
              <a:latin typeface="Arial"/>
              <a:ea typeface="+mn-ea"/>
              <a:cs typeface="Arial"/>
              <a:sym typeface="Arial"/>
            </a:endParaRPr>
          </a:p>
        </p:txBody>
      </p:sp>
      <p:graphicFrame>
        <p:nvGraphicFramePr>
          <p:cNvPr id="31" name="Tabel 30">
            <a:extLst>
              <a:ext uri="{FF2B5EF4-FFF2-40B4-BE49-F238E27FC236}">
                <a16:creationId xmlns:a16="http://schemas.microsoft.com/office/drawing/2014/main" id="{46C320FF-62CA-4CD2-810A-6DD776394F89}"/>
              </a:ext>
            </a:extLst>
          </p:cNvPr>
          <p:cNvGraphicFramePr>
            <a:graphicFrameLocks noGrp="1"/>
          </p:cNvGraphicFramePr>
          <p:nvPr>
            <p:extLst>
              <p:ext uri="{D42A27DB-BD31-4B8C-83A1-F6EECF244321}">
                <p14:modId xmlns:p14="http://schemas.microsoft.com/office/powerpoint/2010/main" val="544155376"/>
              </p:ext>
            </p:extLst>
          </p:nvPr>
        </p:nvGraphicFramePr>
        <p:xfrm>
          <a:off x="2222725" y="5461977"/>
          <a:ext cx="3433762" cy="1040400"/>
        </p:xfrm>
        <a:graphic>
          <a:graphicData uri="http://schemas.openxmlformats.org/drawingml/2006/table">
            <a:tbl>
              <a:tblPr firstRow="1" bandRow="1">
                <a:tableStyleId>{5C22544A-7EE6-4342-B048-85BDC9FD1C3A}</a:tableStyleId>
              </a:tblPr>
              <a:tblGrid>
                <a:gridCol w="1712337">
                  <a:extLst>
                    <a:ext uri="{9D8B030D-6E8A-4147-A177-3AD203B41FA5}">
                      <a16:colId xmlns:a16="http://schemas.microsoft.com/office/drawing/2014/main" val="1557788132"/>
                    </a:ext>
                  </a:extLst>
                </a:gridCol>
                <a:gridCol w="1721425">
                  <a:extLst>
                    <a:ext uri="{9D8B030D-6E8A-4147-A177-3AD203B41FA5}">
                      <a16:colId xmlns:a16="http://schemas.microsoft.com/office/drawing/2014/main" val="2909643059"/>
                    </a:ext>
                  </a:extLst>
                </a:gridCol>
              </a:tblGrid>
              <a:tr h="291600">
                <a:tc>
                  <a:txBody>
                    <a:bodyPr/>
                    <a:lstStyle/>
                    <a:p>
                      <a:r>
                        <a:rPr lang="nl-NL" sz="1200"/>
                        <a:t>Dienst</a:t>
                      </a:r>
                    </a:p>
                  </a:txBody>
                  <a:tcPr/>
                </a:tc>
                <a:tc>
                  <a:txBody>
                    <a:bodyPr/>
                    <a:lstStyle/>
                    <a:p>
                      <a:r>
                        <a:rPr lang="nl-NL" sz="1200"/>
                        <a:t>Leverancier</a:t>
                      </a:r>
                    </a:p>
                  </a:txBody>
                  <a:tcPr/>
                </a:tc>
                <a:extLst>
                  <a:ext uri="{0D108BD9-81ED-4DB2-BD59-A6C34878D82A}">
                    <a16:rowId xmlns:a16="http://schemas.microsoft.com/office/drawing/2014/main" val="1493822553"/>
                  </a:ext>
                </a:extLst>
              </a:tr>
              <a:tr h="291600">
                <a:tc>
                  <a:txBody>
                    <a:bodyPr/>
                    <a:lstStyle/>
                    <a:p>
                      <a:r>
                        <a:rPr lang="nl-NL" sz="1200"/>
                        <a:t>Vroegtijdig aanmelden MBO</a:t>
                      </a:r>
                    </a:p>
                  </a:txBody>
                  <a:tcPr/>
                </a:tc>
                <a:tc>
                  <a:txBody>
                    <a:bodyPr/>
                    <a:lstStyle/>
                    <a:p>
                      <a:r>
                        <a:rPr lang="nl-NL" sz="1200"/>
                        <a:t>Bedrijfsnaam A</a:t>
                      </a:r>
                    </a:p>
                  </a:txBody>
                  <a:tcPr/>
                </a:tc>
                <a:extLst>
                  <a:ext uri="{0D108BD9-81ED-4DB2-BD59-A6C34878D82A}">
                    <a16:rowId xmlns:a16="http://schemas.microsoft.com/office/drawing/2014/main" val="3489787468"/>
                  </a:ext>
                </a:extLst>
              </a:tr>
              <a:tr h="291600">
                <a:tc>
                  <a:txBody>
                    <a:bodyPr/>
                    <a:lstStyle/>
                    <a:p>
                      <a:r>
                        <a:rPr lang="nl-NL" sz="1200"/>
                        <a:t>BRON PO</a:t>
                      </a:r>
                    </a:p>
                  </a:txBody>
                  <a:tcPr/>
                </a:tc>
                <a:tc>
                  <a:txBody>
                    <a:bodyPr/>
                    <a:lstStyle/>
                    <a:p>
                      <a:r>
                        <a:rPr lang="nl-NL" sz="1200"/>
                        <a:t>Bedrijfsnaam A</a:t>
                      </a:r>
                    </a:p>
                  </a:txBody>
                  <a:tcPr/>
                </a:tc>
                <a:extLst>
                  <a:ext uri="{0D108BD9-81ED-4DB2-BD59-A6C34878D82A}">
                    <a16:rowId xmlns:a16="http://schemas.microsoft.com/office/drawing/2014/main" val="4163370426"/>
                  </a:ext>
                </a:extLst>
              </a:tr>
            </a:tbl>
          </a:graphicData>
        </a:graphic>
      </p:graphicFrame>
      <p:sp>
        <p:nvSpPr>
          <p:cNvPr id="32" name="Gelijkbenige driehoek 31">
            <a:extLst>
              <a:ext uri="{FF2B5EF4-FFF2-40B4-BE49-F238E27FC236}">
                <a16:creationId xmlns:a16="http://schemas.microsoft.com/office/drawing/2014/main" id="{F6609444-4229-4007-84D4-99296DF17FEE}"/>
              </a:ext>
            </a:extLst>
          </p:cNvPr>
          <p:cNvSpPr/>
          <p:nvPr/>
        </p:nvSpPr>
        <p:spPr>
          <a:xfrm rot="10800000">
            <a:off x="3657720" y="5999692"/>
            <a:ext cx="192696" cy="175841"/>
          </a:xfrm>
          <a:prstGeom prst="triangl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nl-NL" sz="1800" b="0" i="0" u="none" strike="noStrike" kern="1200" cap="none" spc="0" normalizeH="0" baseline="0" noProof="0">
              <a:ln>
                <a:noFill/>
              </a:ln>
              <a:solidFill>
                <a:prstClr val="white"/>
              </a:solidFill>
              <a:effectLst/>
              <a:uLnTx/>
              <a:uFillTx/>
              <a:latin typeface="Arial"/>
              <a:ea typeface="+mn-ea"/>
              <a:cs typeface="+mn-cs"/>
              <a:sym typeface="Arial"/>
            </a:endParaRPr>
          </a:p>
        </p:txBody>
      </p:sp>
      <p:sp>
        <p:nvSpPr>
          <p:cNvPr id="33" name="Gelijkbenige driehoek 32">
            <a:extLst>
              <a:ext uri="{FF2B5EF4-FFF2-40B4-BE49-F238E27FC236}">
                <a16:creationId xmlns:a16="http://schemas.microsoft.com/office/drawing/2014/main" id="{60D8579D-C27F-4C0E-A4EE-C51D0A4E85A1}"/>
              </a:ext>
            </a:extLst>
          </p:cNvPr>
          <p:cNvSpPr/>
          <p:nvPr/>
        </p:nvSpPr>
        <p:spPr>
          <a:xfrm rot="10800000">
            <a:off x="5344087" y="6012204"/>
            <a:ext cx="192696" cy="175841"/>
          </a:xfrm>
          <a:prstGeom prst="triangl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nl-NL" sz="1800" b="0" i="0" u="none" strike="noStrike" kern="1200" cap="none" spc="0" normalizeH="0" baseline="0" noProof="0">
              <a:ln>
                <a:noFill/>
              </a:ln>
              <a:solidFill>
                <a:prstClr val="white"/>
              </a:solidFill>
              <a:effectLst/>
              <a:uLnTx/>
              <a:uFillTx/>
              <a:latin typeface="Arial"/>
              <a:ea typeface="+mn-ea"/>
              <a:cs typeface="+mn-cs"/>
              <a:sym typeface="Arial"/>
            </a:endParaRPr>
          </a:p>
        </p:txBody>
      </p:sp>
      <p:sp>
        <p:nvSpPr>
          <p:cNvPr id="34" name="Tekstvak 33">
            <a:extLst>
              <a:ext uri="{FF2B5EF4-FFF2-40B4-BE49-F238E27FC236}">
                <a16:creationId xmlns:a16="http://schemas.microsoft.com/office/drawing/2014/main" id="{F1A64D3D-B146-401C-A3F6-69457664A9C2}"/>
              </a:ext>
            </a:extLst>
          </p:cNvPr>
          <p:cNvSpPr txBox="1"/>
          <p:nvPr/>
        </p:nvSpPr>
        <p:spPr>
          <a:xfrm>
            <a:off x="5807968" y="5556584"/>
            <a:ext cx="3193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800" b="0" i="0" u="none" strike="noStrike" kern="1200" cap="none" spc="0" normalizeH="0" baseline="0" noProof="0">
                <a:ln>
                  <a:noFill/>
                </a:ln>
                <a:solidFill>
                  <a:srgbClr val="000000"/>
                </a:solidFill>
                <a:effectLst/>
                <a:uLnTx/>
                <a:uFillTx/>
                <a:latin typeface="Arial"/>
                <a:ea typeface="+mn-ea"/>
                <a:cs typeface="Arial"/>
                <a:sym typeface="Arial"/>
              </a:rPr>
              <a:t>+</a:t>
            </a:r>
          </a:p>
        </p:txBody>
      </p:sp>
      <p:sp>
        <p:nvSpPr>
          <p:cNvPr id="35" name="Tekstvak 34">
            <a:extLst>
              <a:ext uri="{FF2B5EF4-FFF2-40B4-BE49-F238E27FC236}">
                <a16:creationId xmlns:a16="http://schemas.microsoft.com/office/drawing/2014/main" id="{63E0D704-9A01-4FD1-8C4F-7B39264116F0}"/>
              </a:ext>
            </a:extLst>
          </p:cNvPr>
          <p:cNvSpPr txBox="1"/>
          <p:nvPr/>
        </p:nvSpPr>
        <p:spPr>
          <a:xfrm>
            <a:off x="6231031" y="4640391"/>
            <a:ext cx="5302208" cy="18774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800" b="0" i="0" u="none" strike="noStrike" kern="1200" cap="none" spc="0" normalizeH="0" baseline="0" noProof="0">
                <a:ln>
                  <a:noFill/>
                </a:ln>
                <a:solidFill>
                  <a:srgbClr val="000000"/>
                </a:solidFill>
                <a:effectLst/>
                <a:uLnTx/>
                <a:uFillTx/>
                <a:latin typeface="Arial"/>
                <a:ea typeface="+mn-ea"/>
                <a:cs typeface="Arial"/>
                <a:sym typeface="Arial"/>
              </a:rPr>
              <a:t>Details endpoint van leverancier:</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nl-NL" sz="1400" b="0" i="0" u="none" strike="noStrike" kern="1200" cap="none" spc="0" normalizeH="0" baseline="0" noProof="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srgbClr val="000000"/>
                </a:solidFill>
                <a:effectLst/>
                <a:uLnTx/>
                <a:uFillTx/>
                <a:latin typeface="Arial"/>
                <a:ea typeface="+mn-ea"/>
                <a:cs typeface="Arial"/>
                <a:sym typeface="Arial"/>
              </a:rPr>
              <a:t>POST /</a:t>
            </a:r>
            <a:r>
              <a:rPr kumimoji="0" lang="nl-NL" sz="1400" b="0" i="0" u="none" strike="noStrike" kern="1200" cap="none" spc="0" normalizeH="0" baseline="0" noProof="0" err="1">
                <a:ln>
                  <a:noFill/>
                </a:ln>
                <a:solidFill>
                  <a:srgbClr val="000000"/>
                </a:solidFill>
                <a:effectLst/>
                <a:uLnTx/>
                <a:uFillTx/>
                <a:latin typeface="Arial"/>
                <a:ea typeface="+mn-ea"/>
                <a:cs typeface="Arial"/>
                <a:sym typeface="Arial"/>
              </a:rPr>
              <a:t>endpoints</a:t>
            </a:r>
            <a:endParaRPr kumimoji="0" lang="nl-NL" sz="1400" b="0" i="0" u="none" strike="noStrike" kern="1200" cap="none" spc="0" normalizeH="0" baseline="0" noProof="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srgbClr val="000000"/>
                </a:solidFill>
                <a:effectLst/>
                <a:uLnTx/>
                <a:uFillTx/>
                <a:latin typeface="Arial"/>
                <a:ea typeface="+mn-ea"/>
                <a:cs typeface="Arial"/>
                <a:sym typeface="Arial"/>
              </a:rPr>
              <a:t>Routeringskenmerk: </a:t>
            </a:r>
            <a:r>
              <a:rPr kumimoji="0" lang="nl-NL" sz="1400" b="0" i="1" u="none" strike="noStrike" kern="1200" cap="none" spc="0" normalizeH="0" baseline="0" noProof="0">
                <a:ln>
                  <a:noFill/>
                </a:ln>
                <a:solidFill>
                  <a:srgbClr val="000000"/>
                </a:solidFill>
                <a:effectLst/>
                <a:uLnTx/>
                <a:uFillTx/>
                <a:latin typeface="Arial"/>
                <a:ea typeface="+mn-ea"/>
                <a:cs typeface="Arial"/>
                <a:sym typeface="Arial"/>
              </a:rPr>
              <a:t>{OIN met suffix}</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srgbClr val="000000"/>
                </a:solidFill>
                <a:effectLst/>
                <a:uLnTx/>
                <a:uFillTx/>
                <a:latin typeface="Arial"/>
                <a:ea typeface="+mn-ea"/>
                <a:cs typeface="Arial"/>
                <a:sym typeface="Arial"/>
              </a:rPr>
              <a:t>Dienst versie:           </a:t>
            </a:r>
            <a:r>
              <a:rPr kumimoji="0" lang="nl-NL" sz="1400" b="0" i="1" u="none" strike="noStrike" kern="1200" cap="none" spc="0" normalizeH="0" baseline="0" noProof="0">
                <a:ln>
                  <a:noFill/>
                </a:ln>
                <a:solidFill>
                  <a:srgbClr val="000000"/>
                </a:solidFill>
                <a:effectLst/>
                <a:uLnTx/>
                <a:uFillTx/>
                <a:latin typeface="Arial"/>
                <a:ea typeface="+mn-ea"/>
                <a:cs typeface="Arial"/>
                <a:sym typeface="Arial"/>
              </a:rPr>
              <a:t>{service-</a:t>
            </a:r>
            <a:r>
              <a:rPr kumimoji="0" lang="nl-NL" sz="1400" b="0" i="1" u="none" strike="noStrike" kern="1200" cap="none" spc="0" normalizeH="0" baseline="0" noProof="0" err="1">
                <a:ln>
                  <a:noFill/>
                </a:ln>
                <a:solidFill>
                  <a:srgbClr val="000000"/>
                </a:solidFill>
                <a:effectLst/>
                <a:uLnTx/>
                <a:uFillTx/>
                <a:latin typeface="Arial"/>
                <a:ea typeface="+mn-ea"/>
                <a:cs typeface="Arial"/>
                <a:sym typeface="Arial"/>
              </a:rPr>
              <a:t>version</a:t>
            </a:r>
            <a:r>
              <a:rPr kumimoji="0" lang="nl-NL" sz="1400" b="0" i="1" u="none" strike="noStrike" kern="1200" cap="none" spc="0" normalizeH="0" baseline="0" noProof="0">
                <a:ln>
                  <a:noFill/>
                </a:ln>
                <a:solidFill>
                  <a:srgbClr val="000000"/>
                </a:solidFill>
                <a:effectLst/>
                <a:uLnTx/>
                <a:uFillTx/>
                <a:latin typeface="Arial"/>
                <a:ea typeface="+mn-ea"/>
                <a:cs typeface="Arial"/>
                <a:sym typeface="Arial"/>
              </a:rPr>
              <a:t>-</a:t>
            </a:r>
            <a:r>
              <a:rPr kumimoji="0" lang="nl-NL" sz="1400" b="0" i="1" u="none" strike="noStrike" kern="1200" cap="none" spc="0" normalizeH="0" baseline="0" noProof="0" err="1">
                <a:ln>
                  <a:noFill/>
                </a:ln>
                <a:solidFill>
                  <a:srgbClr val="000000"/>
                </a:solidFill>
                <a:effectLst/>
                <a:uLnTx/>
                <a:uFillTx/>
                <a:latin typeface="Arial"/>
                <a:ea typeface="+mn-ea"/>
                <a:cs typeface="Arial"/>
                <a:sym typeface="Arial"/>
              </a:rPr>
              <a:t>namespace</a:t>
            </a:r>
            <a:r>
              <a:rPr kumimoji="0" lang="nl-NL" sz="1400" b="0" i="1" u="none" strike="noStrike" kern="1200" cap="none" spc="0" normalizeH="0" baseline="0" noProof="0">
                <a:ln>
                  <a:noFill/>
                </a:ln>
                <a:solidFill>
                  <a:srgbClr val="000000"/>
                </a:solidFill>
                <a:effectLst/>
                <a:uLnTx/>
                <a:uFillTx/>
                <a:latin typeface="Arial"/>
                <a:ea typeface="+mn-ea"/>
                <a:cs typeface="Arial"/>
                <a:sym typeface="Arial"/>
              </a:rPr>
              <a: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srgbClr val="000000"/>
                </a:solidFill>
                <a:effectLst/>
                <a:uLnTx/>
                <a:uFillTx/>
                <a:latin typeface="Arial"/>
                <a:ea typeface="+mn-ea"/>
                <a:cs typeface="Arial"/>
                <a:sym typeface="Arial"/>
              </a:rPr>
              <a:t>URL:                         </a:t>
            </a:r>
            <a:r>
              <a:rPr kumimoji="0" lang="nl-NL" sz="1400" b="0" i="1" u="none" strike="noStrike" kern="1200" cap="none" spc="0" normalizeH="0" baseline="0" noProof="0">
                <a:ln>
                  <a:noFill/>
                </a:ln>
                <a:solidFill>
                  <a:srgbClr val="000000"/>
                </a:solidFill>
                <a:effectLst/>
                <a:uLnTx/>
                <a:uFillTx/>
                <a:latin typeface="Arial"/>
                <a:ea typeface="+mn-ea"/>
                <a:cs typeface="Arial"/>
                <a:sym typeface="Arial"/>
              </a:rPr>
              <a:t>{URL}</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nl-NL" sz="1400">
                <a:solidFill>
                  <a:srgbClr val="000000"/>
                </a:solidFill>
                <a:latin typeface="Arial"/>
                <a:cs typeface="Arial"/>
                <a:sym typeface="Arial"/>
              </a:rPr>
              <a:t>Startdatum:</a:t>
            </a:r>
            <a:r>
              <a:rPr lang="nl-NL" sz="1400" i="1">
                <a:solidFill>
                  <a:srgbClr val="000000"/>
                </a:solidFill>
                <a:latin typeface="Arial"/>
                <a:cs typeface="Arial"/>
                <a:sym typeface="Arial"/>
              </a:rPr>
              <a:t>              {datum}</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400" b="0" u="none" strike="noStrike" kern="1200" cap="none" spc="0" normalizeH="0" baseline="0" noProof="0">
                <a:ln>
                  <a:noFill/>
                </a:ln>
                <a:solidFill>
                  <a:srgbClr val="000000"/>
                </a:solidFill>
                <a:effectLst/>
                <a:uLnTx/>
                <a:uFillTx/>
                <a:latin typeface="Arial"/>
                <a:ea typeface="+mn-ea"/>
                <a:cs typeface="Arial"/>
                <a:sym typeface="Arial"/>
              </a:rPr>
              <a:t>Mandaattoken:         </a:t>
            </a:r>
            <a:r>
              <a:rPr kumimoji="0" lang="nl-NL" sz="1400" b="0" i="1" u="none" strike="noStrike" kern="1200" cap="none" spc="0" normalizeH="0" baseline="0" noProof="0">
                <a:ln>
                  <a:noFill/>
                </a:ln>
                <a:solidFill>
                  <a:srgbClr val="000000"/>
                </a:solidFill>
                <a:effectLst/>
                <a:uLnTx/>
                <a:uFillTx/>
                <a:latin typeface="Arial"/>
                <a:ea typeface="+mn-ea"/>
                <a:cs typeface="Arial"/>
                <a:sym typeface="Arial"/>
              </a:rPr>
              <a:t>{token ter verificatie en link met mandaat}</a:t>
            </a:r>
          </a:p>
        </p:txBody>
      </p:sp>
      <p:sp>
        <p:nvSpPr>
          <p:cNvPr id="36" name="Vierkante haak links 35">
            <a:extLst>
              <a:ext uri="{FF2B5EF4-FFF2-40B4-BE49-F238E27FC236}">
                <a16:creationId xmlns:a16="http://schemas.microsoft.com/office/drawing/2014/main" id="{9C2458FA-AC38-4743-9BD9-35AC2FEE02F8}"/>
              </a:ext>
            </a:extLst>
          </p:cNvPr>
          <p:cNvSpPr/>
          <p:nvPr/>
        </p:nvSpPr>
        <p:spPr>
          <a:xfrm rot="5400000">
            <a:off x="5924628" y="953677"/>
            <a:ext cx="136169" cy="7672778"/>
          </a:xfrm>
          <a:prstGeom prst="leftBracket">
            <a:avLst>
              <a:gd name="adj" fmla="val 69578"/>
            </a:avLst>
          </a:prstGeom>
          <a:ln w="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nl-NL"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37" name="Ovaal 36">
            <a:extLst>
              <a:ext uri="{FF2B5EF4-FFF2-40B4-BE49-F238E27FC236}">
                <a16:creationId xmlns:a16="http://schemas.microsoft.com/office/drawing/2014/main" id="{729346D2-8F6F-44D0-9362-0B83CEABBBC2}"/>
              </a:ext>
            </a:extLst>
          </p:cNvPr>
          <p:cNvSpPr/>
          <p:nvPr/>
        </p:nvSpPr>
        <p:spPr>
          <a:xfrm>
            <a:off x="7118990" y="4154983"/>
            <a:ext cx="114717" cy="108121"/>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nl-NL" sz="1800" b="0" i="0" u="none" strike="noStrike" kern="1200" cap="none" spc="0" normalizeH="0" baseline="0" noProof="0">
              <a:ln>
                <a:noFill/>
              </a:ln>
              <a:solidFill>
                <a:srgbClr val="2E3192"/>
              </a:solidFill>
              <a:effectLst/>
              <a:uLnTx/>
              <a:uFillTx/>
              <a:latin typeface="Arial"/>
              <a:ea typeface="+mn-ea"/>
              <a:cs typeface="+mn-cs"/>
              <a:sym typeface="Arial"/>
            </a:endParaRPr>
          </a:p>
        </p:txBody>
      </p:sp>
      <p:cxnSp>
        <p:nvCxnSpPr>
          <p:cNvPr id="39" name="Verbindingslijn: gekromd 38">
            <a:extLst>
              <a:ext uri="{FF2B5EF4-FFF2-40B4-BE49-F238E27FC236}">
                <a16:creationId xmlns:a16="http://schemas.microsoft.com/office/drawing/2014/main" id="{DFD0D4D5-81A2-414E-BECE-18F898715035}"/>
              </a:ext>
            </a:extLst>
          </p:cNvPr>
          <p:cNvCxnSpPr>
            <a:cxnSpLocks/>
            <a:stCxn id="37" idx="4"/>
            <a:endCxn id="36" idx="1"/>
          </p:cNvCxnSpPr>
          <p:nvPr/>
        </p:nvCxnSpPr>
        <p:spPr>
          <a:xfrm rot="5400000">
            <a:off x="6355092" y="3900725"/>
            <a:ext cx="458878" cy="1183636"/>
          </a:xfrm>
          <a:prstGeom prst="curvedConnector5">
            <a:avLst>
              <a:gd name="adj1" fmla="val 49817"/>
              <a:gd name="adj2" fmla="val 49547"/>
              <a:gd name="adj3" fmla="val 50183"/>
            </a:avLst>
          </a:prstGeom>
          <a:ln w="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Ovaal 40">
            <a:extLst>
              <a:ext uri="{FF2B5EF4-FFF2-40B4-BE49-F238E27FC236}">
                <a16:creationId xmlns:a16="http://schemas.microsoft.com/office/drawing/2014/main" id="{A3681DE1-B95A-4D0B-9B8E-FF23899199E3}"/>
              </a:ext>
            </a:extLst>
          </p:cNvPr>
          <p:cNvSpPr/>
          <p:nvPr/>
        </p:nvSpPr>
        <p:spPr>
          <a:xfrm>
            <a:off x="7176348" y="2106550"/>
            <a:ext cx="114717" cy="108121"/>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nl-NL" sz="1800" b="0" i="0" u="none" strike="noStrike" kern="1200" cap="none" spc="0" normalizeH="0" baseline="0" noProof="0">
              <a:ln>
                <a:noFill/>
              </a:ln>
              <a:solidFill>
                <a:srgbClr val="2E3192"/>
              </a:solidFill>
              <a:effectLst/>
              <a:uLnTx/>
              <a:uFillTx/>
              <a:latin typeface="Arial"/>
              <a:ea typeface="+mn-ea"/>
              <a:cs typeface="+mn-cs"/>
              <a:sym typeface="Arial"/>
            </a:endParaRPr>
          </a:p>
        </p:txBody>
      </p:sp>
      <p:cxnSp>
        <p:nvCxnSpPr>
          <p:cNvPr id="42" name="Verbindingslijn: gekromd 41">
            <a:extLst>
              <a:ext uri="{FF2B5EF4-FFF2-40B4-BE49-F238E27FC236}">
                <a16:creationId xmlns:a16="http://schemas.microsoft.com/office/drawing/2014/main" id="{5FE08C2A-A4CD-42F5-90E4-C58F6DC2D255}"/>
              </a:ext>
            </a:extLst>
          </p:cNvPr>
          <p:cNvCxnSpPr>
            <a:cxnSpLocks/>
            <a:stCxn id="41" idx="4"/>
          </p:cNvCxnSpPr>
          <p:nvPr/>
        </p:nvCxnSpPr>
        <p:spPr>
          <a:xfrm rot="5400000" flipH="1">
            <a:off x="6628482" y="1609447"/>
            <a:ext cx="168555" cy="1041895"/>
          </a:xfrm>
          <a:prstGeom prst="curvedConnector4">
            <a:avLst>
              <a:gd name="adj1" fmla="val 59119"/>
              <a:gd name="adj2" fmla="val 52753"/>
            </a:avLst>
          </a:prstGeom>
          <a:ln w="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kstvak 42">
            <a:extLst>
              <a:ext uri="{FF2B5EF4-FFF2-40B4-BE49-F238E27FC236}">
                <a16:creationId xmlns:a16="http://schemas.microsoft.com/office/drawing/2014/main" id="{92220875-3210-4C77-86ED-090E4D7E2C49}"/>
              </a:ext>
            </a:extLst>
          </p:cNvPr>
          <p:cNvSpPr txBox="1"/>
          <p:nvPr/>
        </p:nvSpPr>
        <p:spPr>
          <a:xfrm>
            <a:off x="2222726" y="1586409"/>
            <a:ext cx="4292468" cy="178510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800" b="0" i="0" u="none" strike="noStrike" kern="1200" cap="none" spc="0" normalizeH="0" baseline="0" noProof="0">
                <a:ln>
                  <a:noFill/>
                </a:ln>
                <a:solidFill>
                  <a:srgbClr val="000000"/>
                </a:solidFill>
                <a:effectLst/>
                <a:uLnTx/>
                <a:uFillTx/>
                <a:latin typeface="Arial"/>
                <a:ea typeface="+mn-ea"/>
                <a:cs typeface="Arial"/>
                <a:sym typeface="Arial"/>
              </a:rPr>
              <a:t>Bevragen door </a:t>
            </a:r>
            <a:r>
              <a:rPr lang="nl-NL">
                <a:solidFill>
                  <a:srgbClr val="000000"/>
                </a:solidFill>
                <a:latin typeface="Arial"/>
                <a:cs typeface="Arial"/>
                <a:sym typeface="Arial"/>
              </a:rPr>
              <a:t>leveranciers (diensten en systemen)</a:t>
            </a:r>
            <a:r>
              <a:rPr kumimoji="0" lang="nl-NL" sz="1800" b="0" i="0" u="none" strike="noStrike" kern="1200" cap="none" spc="0" normalizeH="0" baseline="0" noProof="0">
                <a:ln>
                  <a:noFill/>
                </a:ln>
                <a:solidFill>
                  <a:srgbClr val="000000"/>
                </a:solidFill>
                <a:effectLst/>
                <a:uLnTx/>
                <a:uFillTx/>
                <a:latin typeface="Arial"/>
                <a:ea typeface="+mn-ea"/>
                <a:cs typeface="Arial"/>
                <a:sym typeface="Arial"/>
              </a:rPr>
              <a:t>:</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nl-NL" sz="1800" b="0" i="0" u="none" strike="noStrike" kern="1200" cap="none" spc="0" normalizeH="0" baseline="0" noProof="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srgbClr val="000000"/>
                </a:solidFill>
                <a:effectLst/>
                <a:uLnTx/>
                <a:uFillTx/>
                <a:latin typeface="Arial"/>
                <a:ea typeface="+mn-ea"/>
                <a:cs typeface="Arial"/>
                <a:sym typeface="Arial"/>
              </a:rPr>
              <a:t>GET /</a:t>
            </a:r>
            <a:r>
              <a:rPr lang="nl-NL" sz="1400" err="1">
                <a:solidFill>
                  <a:srgbClr val="000000"/>
                </a:solidFill>
                <a:latin typeface="Arial"/>
                <a:cs typeface="Arial"/>
                <a:sym typeface="Arial"/>
              </a:rPr>
              <a:t>endpoints</a:t>
            </a:r>
            <a:r>
              <a:rPr kumimoji="0" lang="nl-NL" sz="1400" b="0" i="0" u="none" strike="noStrike" kern="1200" cap="none" spc="0" normalizeH="0" baseline="0" noProof="0">
                <a:ln>
                  <a:noFill/>
                </a:ln>
                <a:solidFill>
                  <a:srgbClr val="000000"/>
                </a:solidFill>
                <a:effectLst/>
                <a:uLnTx/>
                <a:uFillTx/>
                <a:latin typeface="Arial"/>
                <a:ea typeface="+mn-ea"/>
                <a:cs typeface="Arial"/>
                <a:sym typeface="Arial"/>
              </a:rPr>
              <a:t>	GET /services</a:t>
            </a:r>
            <a:endParaRPr lang="nl-NL" sz="1400" b="0" i="0" u="none" strike="noStrike" kern="1200" cap="none" spc="0" normalizeH="0" baseline="0" noProof="0">
              <a:ln>
                <a:noFill/>
              </a:ln>
              <a:solidFill>
                <a:srgbClr val="000000"/>
              </a:solidFill>
              <a:effectLst/>
              <a:uLnTx/>
              <a:uFillTx/>
              <a:latin typeface="Arial"/>
              <a:cs typeface="Arial"/>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nl-NL" sz="1400">
                <a:solidFill>
                  <a:srgbClr val="000000"/>
                </a:solidFill>
                <a:latin typeface="Arial"/>
                <a:cs typeface="Arial"/>
                <a:sym typeface="Arial"/>
              </a:rPr>
              <a:t>GET /mandates	GET / service-</a:t>
            </a:r>
            <a:r>
              <a:rPr lang="nl-NL" sz="1400" err="1">
                <a:solidFill>
                  <a:srgbClr val="000000"/>
                </a:solidFill>
                <a:latin typeface="Arial"/>
                <a:cs typeface="Arial"/>
                <a:sym typeface="Arial"/>
              </a:rPr>
              <a:t>versions</a:t>
            </a:r>
            <a:endParaRPr lang="nl-NL" sz="1400">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srgbClr val="000000"/>
                </a:solidFill>
                <a:effectLst/>
                <a:uLnTx/>
                <a:uFillTx/>
                <a:latin typeface="Arial"/>
                <a:ea typeface="+mn-ea"/>
                <a:cs typeface="Arial"/>
                <a:sym typeface="Arial"/>
              </a:rPr>
              <a:t>GET /boards	… </a:t>
            </a:r>
            <a:r>
              <a:rPr kumimoji="0" lang="nl-NL" sz="1400" b="0" i="0" u="none" strike="noStrike" kern="1200" cap="none" spc="0" normalizeH="0" baseline="0" noProof="0" err="1">
                <a:ln>
                  <a:noFill/>
                </a:ln>
                <a:solidFill>
                  <a:srgbClr val="000000"/>
                </a:solidFill>
                <a:effectLst/>
                <a:uLnTx/>
                <a:uFillTx/>
                <a:latin typeface="Arial"/>
                <a:ea typeface="+mn-ea"/>
                <a:cs typeface="Arial"/>
                <a:sym typeface="Arial"/>
              </a:rPr>
              <a:t>etc</a:t>
            </a:r>
            <a:r>
              <a:rPr kumimoji="0" lang="nl-NL" sz="1400" b="0" i="0" u="none" strike="noStrike" kern="1200" cap="none" spc="0" normalizeH="0" baseline="0" noProof="0">
                <a:ln>
                  <a:noFill/>
                </a:ln>
                <a:solidFill>
                  <a:srgbClr val="000000"/>
                </a:solidFill>
                <a:effectLst/>
                <a:uLnTx/>
                <a:uFillTx/>
                <a:latin typeface="Arial"/>
                <a:ea typeface="+mn-ea"/>
                <a:cs typeface="Arial"/>
                <a:sym typeface="Arial"/>
              </a:rPr>
              <a:t> …</a:t>
            </a:r>
            <a:endParaRPr lang="nl-NL" sz="1400" b="0" i="0" u="none" strike="noStrike" kern="1200" cap="none" spc="0" normalizeH="0" baseline="0" noProof="0">
              <a:ln>
                <a:noFill/>
              </a:ln>
              <a:solidFill>
                <a:srgbClr val="000000"/>
              </a:solidFill>
              <a:effectLst/>
              <a:uLnTx/>
              <a:uFillTx/>
              <a:latin typeface="Arial"/>
              <a:cs typeface="Arial"/>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nl-NL" sz="1400">
                <a:solidFill>
                  <a:srgbClr val="000000"/>
                </a:solidFill>
                <a:latin typeface="Arial"/>
                <a:cs typeface="Arial"/>
                <a:sym typeface="Arial"/>
              </a:rPr>
              <a:t>GET /schools</a:t>
            </a:r>
            <a:endParaRPr lang="nl-NL" sz="1400" b="0" i="0" u="none" strike="noStrike" kern="1200" cap="none" spc="0" normalizeH="0" baseline="0" noProof="0">
              <a:ln>
                <a:noFill/>
              </a:ln>
              <a:solidFill>
                <a:srgbClr val="000000"/>
              </a:solidFill>
              <a:effectLst/>
              <a:uLnTx/>
              <a:uFillTx/>
              <a:latin typeface="Arial"/>
              <a:cs typeface="Arial"/>
            </a:endParaRPr>
          </a:p>
        </p:txBody>
      </p:sp>
      <p:sp>
        <p:nvSpPr>
          <p:cNvPr id="38" name="Gelijkbenige driehoek 37">
            <a:extLst>
              <a:ext uri="{FF2B5EF4-FFF2-40B4-BE49-F238E27FC236}">
                <a16:creationId xmlns:a16="http://schemas.microsoft.com/office/drawing/2014/main" id="{5822C869-6AEE-40A8-B0A6-ADC948DDF4A4}"/>
              </a:ext>
            </a:extLst>
          </p:cNvPr>
          <p:cNvSpPr/>
          <p:nvPr/>
        </p:nvSpPr>
        <p:spPr>
          <a:xfrm rot="10800000">
            <a:off x="3656291" y="6326535"/>
            <a:ext cx="192696" cy="175841"/>
          </a:xfrm>
          <a:prstGeom prst="triangl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nl-NL" sz="1800" b="0" i="0" u="none" strike="noStrike" kern="1200" cap="none" spc="0" normalizeH="0" baseline="0" noProof="0">
              <a:ln>
                <a:noFill/>
              </a:ln>
              <a:solidFill>
                <a:prstClr val="white"/>
              </a:solidFill>
              <a:effectLst/>
              <a:uLnTx/>
              <a:uFillTx/>
              <a:latin typeface="Arial"/>
              <a:ea typeface="+mn-ea"/>
              <a:cs typeface="+mn-cs"/>
              <a:sym typeface="Arial"/>
            </a:endParaRPr>
          </a:p>
        </p:txBody>
      </p:sp>
      <p:sp>
        <p:nvSpPr>
          <p:cNvPr id="40" name="Gelijkbenige driehoek 39">
            <a:extLst>
              <a:ext uri="{FF2B5EF4-FFF2-40B4-BE49-F238E27FC236}">
                <a16:creationId xmlns:a16="http://schemas.microsoft.com/office/drawing/2014/main" id="{1E0D9E60-954D-4F26-BA97-7DEBF80ADDBB}"/>
              </a:ext>
            </a:extLst>
          </p:cNvPr>
          <p:cNvSpPr/>
          <p:nvPr/>
        </p:nvSpPr>
        <p:spPr>
          <a:xfrm rot="10800000">
            <a:off x="5342658" y="6339047"/>
            <a:ext cx="192696" cy="175841"/>
          </a:xfrm>
          <a:prstGeom prst="triangl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nl-NL" sz="1800" b="0" i="0" u="none" strike="noStrike" kern="1200" cap="none" spc="0" normalizeH="0" baseline="0" noProof="0">
              <a:ln>
                <a:noFill/>
              </a:ln>
              <a:solidFill>
                <a:prstClr val="white"/>
              </a:solidFill>
              <a:effectLst/>
              <a:uLnTx/>
              <a:uFillTx/>
              <a:latin typeface="Arial"/>
              <a:ea typeface="+mn-ea"/>
              <a:cs typeface="+mn-cs"/>
              <a:sym typeface="Arial"/>
            </a:endParaRPr>
          </a:p>
        </p:txBody>
      </p:sp>
      <p:sp>
        <p:nvSpPr>
          <p:cNvPr id="21" name="Tekstballon: ovaal 20">
            <a:extLst>
              <a:ext uri="{FF2B5EF4-FFF2-40B4-BE49-F238E27FC236}">
                <a16:creationId xmlns:a16="http://schemas.microsoft.com/office/drawing/2014/main" id="{377ADC4F-2B22-47E4-9031-3B20BEF9D2BB}"/>
              </a:ext>
            </a:extLst>
          </p:cNvPr>
          <p:cNvSpPr/>
          <p:nvPr/>
        </p:nvSpPr>
        <p:spPr>
          <a:xfrm>
            <a:off x="1889825" y="3785593"/>
            <a:ext cx="1478844" cy="809421"/>
          </a:xfrm>
          <a:prstGeom prst="wedgeEllipseCallout">
            <a:avLst>
              <a:gd name="adj1" fmla="val 41000"/>
              <a:gd name="adj2" fmla="val 65795"/>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100" b="0" i="0" u="none" strike="noStrike" kern="1200" cap="none" spc="0" normalizeH="0" baseline="0" noProof="0">
                <a:ln>
                  <a:noFill/>
                </a:ln>
                <a:solidFill>
                  <a:prstClr val="white"/>
                </a:solidFill>
                <a:effectLst/>
                <a:uLnTx/>
                <a:uFillTx/>
                <a:latin typeface="Arial"/>
                <a:ea typeface="+mn-ea"/>
                <a:cs typeface="+mn-cs"/>
                <a:sym typeface="Arial"/>
              </a:rPr>
              <a:t>Invoeren / updaten bij wijziging van leverancier</a:t>
            </a:r>
          </a:p>
        </p:txBody>
      </p:sp>
      <p:sp>
        <p:nvSpPr>
          <p:cNvPr id="44" name="Tekstballon: ovaal 43">
            <a:extLst>
              <a:ext uri="{FF2B5EF4-FFF2-40B4-BE49-F238E27FC236}">
                <a16:creationId xmlns:a16="http://schemas.microsoft.com/office/drawing/2014/main" id="{1880CF29-01CF-48D0-B75E-CB761F01BE76}"/>
              </a:ext>
            </a:extLst>
          </p:cNvPr>
          <p:cNvSpPr/>
          <p:nvPr/>
        </p:nvSpPr>
        <p:spPr>
          <a:xfrm>
            <a:off x="9913389" y="4782084"/>
            <a:ext cx="1478844" cy="809421"/>
          </a:xfrm>
          <a:prstGeom prst="wedgeEllipseCallout">
            <a:avLst>
              <a:gd name="adj1" fmla="val -44357"/>
              <a:gd name="adj2" fmla="val -62201"/>
            </a:avLst>
          </a:prstGeom>
        </p:spPr>
        <p:style>
          <a:lnRef idx="0">
            <a:schemeClr val="accent6"/>
          </a:lnRef>
          <a:fillRef idx="3">
            <a:schemeClr val="accent6"/>
          </a:fillRef>
          <a:effectRef idx="3">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100" b="0" i="0" u="none" strike="noStrike" kern="1200" cap="none" spc="0" normalizeH="0" baseline="0" noProof="0">
                <a:ln>
                  <a:noFill/>
                </a:ln>
                <a:solidFill>
                  <a:prstClr val="white"/>
                </a:solidFill>
                <a:effectLst/>
                <a:uLnTx/>
                <a:uFillTx/>
                <a:latin typeface="Arial"/>
                <a:ea typeface="+mn-ea"/>
                <a:cs typeface="+mn-cs"/>
                <a:sym typeface="Arial"/>
              </a:rPr>
              <a:t>Invoeren / updaten bij wijziging van dienst (versie)</a:t>
            </a:r>
          </a:p>
        </p:txBody>
      </p:sp>
      <p:sp>
        <p:nvSpPr>
          <p:cNvPr id="3" name="Rechthoek 2"/>
          <p:cNvSpPr/>
          <p:nvPr/>
        </p:nvSpPr>
        <p:spPr>
          <a:xfrm>
            <a:off x="5981225" y="3275112"/>
            <a:ext cx="22955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nl-NL" sz="14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 </a:t>
            </a:r>
            <a:endParaRPr kumimoji="0" lang="nl-NL"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Rechthoek 18"/>
          <p:cNvSpPr/>
          <p:nvPr/>
        </p:nvSpPr>
        <p:spPr>
          <a:xfrm>
            <a:off x="5981225" y="3275112"/>
            <a:ext cx="22955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nl-NL" sz="14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 </a:t>
            </a:r>
            <a:endParaRPr kumimoji="0" lang="nl-NL"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Afgeronde rechthoek 46">
            <a:extLst>
              <a:ext uri="{FF2B5EF4-FFF2-40B4-BE49-F238E27FC236}">
                <a16:creationId xmlns:a16="http://schemas.microsoft.com/office/drawing/2014/main" id="{2939A344-A3A5-4478-ABBC-A4B7871BB38D}"/>
              </a:ext>
            </a:extLst>
          </p:cNvPr>
          <p:cNvSpPr/>
          <p:nvPr/>
        </p:nvSpPr>
        <p:spPr>
          <a:xfrm>
            <a:off x="8470295" y="1729696"/>
            <a:ext cx="1168720" cy="504056"/>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prstClr val="white">
                    <a:lumMod val="50000"/>
                  </a:prstClr>
                </a:solidFill>
                <a:effectLst/>
                <a:uLnTx/>
                <a:uFillTx/>
                <a:latin typeface="Arial"/>
                <a:ea typeface="+mn-ea"/>
                <a:cs typeface="Arial"/>
                <a:sym typeface="Arial"/>
              </a:rPr>
              <a:t>RIO</a:t>
            </a:r>
          </a:p>
        </p:txBody>
      </p:sp>
      <p:sp>
        <p:nvSpPr>
          <p:cNvPr id="9" name="Afgeronde rechthoek 8">
            <a:extLst>
              <a:ext uri="{FF2B5EF4-FFF2-40B4-BE49-F238E27FC236}">
                <a16:creationId xmlns:a16="http://schemas.microsoft.com/office/drawing/2014/main" id="{2939A344-A3A5-4478-ABBC-A4B7871BB38D}"/>
              </a:ext>
            </a:extLst>
          </p:cNvPr>
          <p:cNvSpPr/>
          <p:nvPr/>
        </p:nvSpPr>
        <p:spPr>
          <a:xfrm>
            <a:off x="8087857" y="1382265"/>
            <a:ext cx="1168720" cy="504056"/>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nl-NL" sz="1400" b="0" i="0" u="none" strike="noStrike" kern="1200" cap="none" spc="0" normalizeH="0" baseline="0" noProof="0">
                <a:ln>
                  <a:noFill/>
                </a:ln>
                <a:solidFill>
                  <a:prstClr val="white">
                    <a:lumMod val="50000"/>
                  </a:prstClr>
                </a:solidFill>
                <a:effectLst/>
                <a:uLnTx/>
                <a:uFillTx/>
                <a:latin typeface="Arial"/>
                <a:ea typeface="+mn-ea"/>
                <a:cs typeface="Arial"/>
                <a:sym typeface="Arial"/>
              </a:rPr>
              <a:t>VVA</a:t>
            </a:r>
          </a:p>
        </p:txBody>
      </p:sp>
    </p:spTree>
    <p:extLst>
      <p:ext uri="{BB962C8B-B14F-4D97-AF65-F5344CB8AC3E}">
        <p14:creationId xmlns:p14="http://schemas.microsoft.com/office/powerpoint/2010/main" val="1419325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30213" y="474296"/>
            <a:ext cx="11345850" cy="576734"/>
          </a:xfrm>
        </p:spPr>
        <p:txBody>
          <a:bodyPr>
            <a:normAutofit fontScale="90000"/>
          </a:bodyPr>
          <a:lstStyle/>
          <a:p>
            <a:r>
              <a:rPr lang="nl-NL"/>
              <a:t>Endpoint </a:t>
            </a:r>
          </a:p>
        </p:txBody>
      </p:sp>
      <p:sp>
        <p:nvSpPr>
          <p:cNvPr id="3" name="Tijdelijke aanduiding voor inhoud 2"/>
          <p:cNvSpPr>
            <a:spLocks noGrp="1"/>
          </p:cNvSpPr>
          <p:nvPr>
            <p:ph idx="10"/>
          </p:nvPr>
        </p:nvSpPr>
        <p:spPr>
          <a:xfrm>
            <a:off x="330213" y="1051030"/>
            <a:ext cx="11345850" cy="5570862"/>
          </a:xfrm>
        </p:spPr>
        <p:txBody>
          <a:bodyPr vert="horz" lIns="91440" tIns="45720" rIns="91440" bIns="45720" numCol="1" rtlCol="0" anchor="t">
            <a:normAutofit/>
          </a:bodyPr>
          <a:lstStyle/>
          <a:p>
            <a:pPr marL="0" indent="0">
              <a:buNone/>
            </a:pPr>
            <a:r>
              <a:rPr lang="nl-NL">
                <a:latin typeface="Arial"/>
                <a:cs typeface="Arial"/>
              </a:rPr>
              <a:t>De OSR beheerder van een onderwijsinstelling heeft overzicht over de geregistreerde </a:t>
            </a:r>
            <a:r>
              <a:rPr lang="nl-NL" err="1">
                <a:latin typeface="Arial"/>
                <a:cs typeface="Arial"/>
              </a:rPr>
              <a:t>endpoints</a:t>
            </a:r>
            <a:r>
              <a:rPr lang="nl-NL">
                <a:latin typeface="Arial"/>
                <a:cs typeface="Arial"/>
              </a:rPr>
              <a:t> (incl. routeringskenmerken) van zijn systemen voor de verschillende diensten. </a:t>
            </a:r>
            <a:endParaRPr lang="nl-NL"/>
          </a:p>
        </p:txBody>
      </p:sp>
      <p:pic>
        <p:nvPicPr>
          <p:cNvPr id="8" name="Afbeelding 7">
            <a:extLst>
              <a:ext uri="{FF2B5EF4-FFF2-40B4-BE49-F238E27FC236}">
                <a16:creationId xmlns:a16="http://schemas.microsoft.com/office/drawing/2014/main" id="{D8811816-5BBB-42BD-973E-CB1F45126ECE}"/>
              </a:ext>
            </a:extLst>
          </p:cNvPr>
          <p:cNvPicPr>
            <a:picLocks noChangeAspect="1"/>
          </p:cNvPicPr>
          <p:nvPr/>
        </p:nvPicPr>
        <p:blipFill rotWithShape="1">
          <a:blip r:embed="rId2"/>
          <a:srcRect l="529" t="9886" r="16834" b="12765"/>
          <a:stretch/>
        </p:blipFill>
        <p:spPr>
          <a:xfrm>
            <a:off x="2117034" y="1798983"/>
            <a:ext cx="10074965" cy="5059017"/>
          </a:xfrm>
          <a:prstGeom prst="rect">
            <a:avLst/>
          </a:prstGeom>
          <a:ln>
            <a:solidFill>
              <a:schemeClr val="bg2">
                <a:lumMod val="90000"/>
              </a:schemeClr>
            </a:solidFill>
          </a:ln>
        </p:spPr>
      </p:pic>
    </p:spTree>
    <p:extLst>
      <p:ext uri="{BB962C8B-B14F-4D97-AF65-F5344CB8AC3E}">
        <p14:creationId xmlns:p14="http://schemas.microsoft.com/office/powerpoint/2010/main" val="189810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0"/>
          </p:nvPr>
        </p:nvSpPr>
        <p:spPr>
          <a:xfrm>
            <a:off x="542617" y="2305727"/>
            <a:ext cx="8460705" cy="4177134"/>
          </a:xfrm>
        </p:spPr>
        <p:txBody>
          <a:bodyPr vert="horz" lIns="91440" tIns="45720" rIns="91440" bIns="45720" numCol="1" rtlCol="0" anchor="t">
            <a:normAutofit fontScale="92500" lnSpcReduction="10000"/>
          </a:bodyPr>
          <a:lstStyle/>
          <a:p>
            <a:r>
              <a:rPr lang="nl-NL">
                <a:latin typeface="Arial"/>
                <a:cs typeface="Arial"/>
              </a:rPr>
              <a:t>De suffix wordt vastgesteld door de instelling/leverancier maar moet uniek zijn per BRIN4 en dienst. </a:t>
            </a:r>
            <a:endParaRPr lang="nl-NL"/>
          </a:p>
          <a:p>
            <a:r>
              <a:rPr lang="nl-NL">
                <a:latin typeface="Arial"/>
                <a:cs typeface="Arial"/>
              </a:rPr>
              <a:t>Afspraken routeringskenmerken: </a:t>
            </a:r>
            <a:endParaRPr lang="nl-NL"/>
          </a:p>
          <a:p>
            <a:pPr lvl="1"/>
            <a:r>
              <a:rPr lang="nl-NL">
                <a:latin typeface="Arial"/>
                <a:cs typeface="Arial"/>
              </a:rPr>
              <a:t>Hetzelfde routeringskenmerk kan gebruikt worden door eenzelfde of verschillende  leverancier(s) voor </a:t>
            </a:r>
            <a:r>
              <a:rPr lang="nl-NL" u="sng">
                <a:latin typeface="Arial"/>
                <a:cs typeface="Arial"/>
              </a:rPr>
              <a:t>verschillende</a:t>
            </a:r>
            <a:r>
              <a:rPr lang="nl-NL">
                <a:latin typeface="Arial"/>
                <a:cs typeface="Arial"/>
              </a:rPr>
              <a:t> diensten. </a:t>
            </a:r>
            <a:endParaRPr lang="nl-NL"/>
          </a:p>
          <a:p>
            <a:pPr lvl="1"/>
            <a:r>
              <a:rPr lang="nl-NL">
                <a:latin typeface="Arial"/>
                <a:cs typeface="Arial"/>
              </a:rPr>
              <a:t>Een routeringskenmerk kan worden overgenomen door een andere leverancier</a:t>
            </a:r>
          </a:p>
          <a:p>
            <a:pPr lvl="1"/>
            <a:r>
              <a:rPr lang="nl-NL">
                <a:latin typeface="Arial"/>
                <a:cs typeface="Arial"/>
              </a:rPr>
              <a:t>Streven is hergebruik van routeringskenmerken waar mogelijk en toevoegen nieuwe routeringskenmerken waar nodig (om wildgroei te voorkomen). </a:t>
            </a:r>
            <a:endParaRPr lang="nl-NL"/>
          </a:p>
          <a:p>
            <a:r>
              <a:rPr lang="nl-NL">
                <a:latin typeface="Arial"/>
                <a:cs typeface="Arial"/>
              </a:rPr>
              <a:t>Het OSR checkt op uniciteit van routeringskenmerken bij het opvoeren van </a:t>
            </a:r>
            <a:r>
              <a:rPr lang="nl-NL" err="1">
                <a:latin typeface="Arial"/>
                <a:cs typeface="Arial"/>
              </a:rPr>
              <a:t>endpoints</a:t>
            </a:r>
            <a:r>
              <a:rPr lang="nl-NL">
                <a:latin typeface="Arial"/>
                <a:cs typeface="Arial"/>
              </a:rPr>
              <a:t> (of los opvoeren van routeringskenmerken) </a:t>
            </a:r>
            <a:endParaRPr lang="nl-NL"/>
          </a:p>
          <a:p>
            <a:r>
              <a:rPr lang="nl-NL">
                <a:latin typeface="Arial"/>
                <a:cs typeface="Arial"/>
              </a:rPr>
              <a:t>Leveranciers kunnen de al uitgegeven of gereserveerde routeringskenmerken voor een dienst voor een school opvragen.</a:t>
            </a:r>
          </a:p>
          <a:p>
            <a:endParaRPr lang="nl-NL" altLang="nl-NL"/>
          </a:p>
        </p:txBody>
      </p:sp>
      <p:sp>
        <p:nvSpPr>
          <p:cNvPr id="4" name="Tijdelijke aanduiding voor inhoud 2"/>
          <p:cNvSpPr txBox="1">
            <a:spLocks/>
          </p:cNvSpPr>
          <p:nvPr/>
        </p:nvSpPr>
        <p:spPr>
          <a:xfrm>
            <a:off x="542617" y="1292169"/>
            <a:ext cx="11538708" cy="689031"/>
          </a:xfrm>
          <a:prstGeom prst="rect">
            <a:avLst/>
          </a:prstGeom>
        </p:spPr>
        <p:txBody>
          <a:bodyPr vert="horz" lIns="91440" tIns="45720" rIns="91440" bIns="45720" numCol="1" rtlCol="0">
            <a:normAutofit/>
          </a:bodyPr>
          <a:lstStyle>
            <a:lvl1pPr marL="285750" indent="-285750" algn="l" defTabSz="914400" rtl="0" eaLnBrk="1" latinLnBrk="0" hangingPunct="1">
              <a:lnSpc>
                <a:spcPct val="90000"/>
              </a:lnSpc>
              <a:spcBef>
                <a:spcPts val="1000"/>
              </a:spcBef>
              <a:buClr>
                <a:srgbClr val="007AC3"/>
              </a:buClr>
              <a:buSzPct val="70000"/>
              <a:buFont typeface=".LucidaGrandeUI" charset="0"/>
              <a:buChar char="►"/>
              <a:defRPr sz="2000" b="0" i="0" kern="1200" baseline="0">
                <a:solidFill>
                  <a:srgbClr val="172474"/>
                </a:solidFill>
                <a:latin typeface="Arial" charset="0"/>
                <a:ea typeface="Arial" charset="0"/>
                <a:cs typeface="Arial" charset="0"/>
              </a:defRPr>
            </a:lvl1pPr>
            <a:lvl2pPr marL="742950" indent="-285750" algn="l" defTabSz="914400" rtl="0" eaLnBrk="1" latinLnBrk="0" hangingPunct="1">
              <a:lnSpc>
                <a:spcPct val="90000"/>
              </a:lnSpc>
              <a:spcBef>
                <a:spcPts val="500"/>
              </a:spcBef>
              <a:buClr>
                <a:srgbClr val="007AC3"/>
              </a:buClr>
              <a:buSzPct val="75000"/>
              <a:buFont typeface=".LucidaGrandeUI" charset="0"/>
              <a:buChar char="►"/>
              <a:defRPr sz="2000" b="0" i="0" kern="1200">
                <a:solidFill>
                  <a:srgbClr val="172474"/>
                </a:solidFill>
                <a:latin typeface="Arial" charset="0"/>
                <a:ea typeface="Arial" charset="0"/>
                <a:cs typeface="Arial" charset="0"/>
              </a:defRPr>
            </a:lvl2pPr>
            <a:lvl3pPr marL="363538" indent="-188913" algn="l" defTabSz="914400" rtl="0" eaLnBrk="1" latinLnBrk="0" hangingPunct="1">
              <a:lnSpc>
                <a:spcPct val="90000"/>
              </a:lnSpc>
              <a:spcBef>
                <a:spcPts val="500"/>
              </a:spcBef>
              <a:buClr>
                <a:srgbClr val="007AC3"/>
              </a:buClr>
              <a:buSzPct val="70000"/>
              <a:buFont typeface="Calibri" pitchFamily="34" charset="0"/>
              <a:buChar char="-"/>
              <a:defRPr sz="1600" b="0" i="0" kern="1200">
                <a:solidFill>
                  <a:srgbClr val="172474"/>
                </a:solidFill>
                <a:latin typeface="Arial" charset="0"/>
                <a:ea typeface="Arial" charset="0"/>
                <a:cs typeface="Arial" charset="0"/>
              </a:defRPr>
            </a:lvl3pPr>
            <a:lvl4pPr marL="539750" indent="-174625" algn="l" defTabSz="914400" rtl="0" eaLnBrk="1" latinLnBrk="0" hangingPunct="1">
              <a:lnSpc>
                <a:spcPct val="90000"/>
              </a:lnSpc>
              <a:spcBef>
                <a:spcPts val="500"/>
              </a:spcBef>
              <a:buClr>
                <a:srgbClr val="007AC3"/>
              </a:buClr>
              <a:buSzPct val="70000"/>
              <a:buFont typeface="Calibri" pitchFamily="34" charset="0"/>
              <a:buChar char="-"/>
              <a:defRPr sz="1600" b="0" i="0" kern="1200">
                <a:solidFill>
                  <a:srgbClr val="172474"/>
                </a:solidFill>
                <a:latin typeface="Arial" charset="0"/>
                <a:ea typeface="Arial" charset="0"/>
                <a:cs typeface="Arial" charset="0"/>
              </a:defRPr>
            </a:lvl4pPr>
            <a:lvl5pPr marL="715963" indent="-180975" algn="l" defTabSz="914400" rtl="0" eaLnBrk="1" latinLnBrk="0" hangingPunct="1">
              <a:lnSpc>
                <a:spcPct val="90000"/>
              </a:lnSpc>
              <a:spcBef>
                <a:spcPts val="500"/>
              </a:spcBef>
              <a:buClr>
                <a:srgbClr val="007AC3"/>
              </a:buClr>
              <a:buSzPct val="70000"/>
              <a:buFont typeface="Calibri" pitchFamily="34" charset="0"/>
              <a:buChar char="-"/>
              <a:defRPr sz="1600" b="0" i="0" kern="1200">
                <a:solidFill>
                  <a:srgbClr val="17247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LucidaGrandeUI" charset="0"/>
              <a:buNone/>
            </a:pPr>
            <a:r>
              <a:rPr lang="nl-NL"/>
              <a:t>Routeringskenmerk is onderdeel van het endpoint en ziet er als volgt uit: 0000000700099AA00</a:t>
            </a:r>
            <a:r>
              <a:rPr lang="nl-NL" b="1"/>
              <a:t>003. </a:t>
            </a:r>
            <a:r>
              <a:rPr lang="nl-NL"/>
              <a:t>(prefix</a:t>
            </a:r>
            <a:r>
              <a:rPr lang="nl-NL" b="1"/>
              <a:t> </a:t>
            </a:r>
            <a:r>
              <a:rPr lang="nl-NL"/>
              <a:t>000000070; </a:t>
            </a:r>
            <a:r>
              <a:rPr lang="da-DK"/>
              <a:t>hoofd-/identificerend nummer: 000+BRIN4+00; suffix: 3 laatste posities 003)</a:t>
            </a:r>
            <a:endParaRPr lang="nl-NL" b="1"/>
          </a:p>
          <a:p>
            <a:pPr marL="0" indent="0">
              <a:buFont typeface=".LucidaGrandeUI" charset="0"/>
              <a:buNone/>
            </a:pPr>
            <a:endParaRPr lang="nl-NL" b="1"/>
          </a:p>
        </p:txBody>
      </p:sp>
      <p:sp>
        <p:nvSpPr>
          <p:cNvPr id="5" name="Titel 1"/>
          <p:cNvSpPr>
            <a:spLocks noGrp="1"/>
          </p:cNvSpPr>
          <p:nvPr>
            <p:ph type="title"/>
          </p:nvPr>
        </p:nvSpPr>
        <p:spPr>
          <a:xfrm>
            <a:off x="348492" y="521188"/>
            <a:ext cx="11345850" cy="576734"/>
          </a:xfrm>
        </p:spPr>
        <p:txBody>
          <a:bodyPr>
            <a:normAutofit fontScale="90000"/>
          </a:bodyPr>
          <a:lstStyle/>
          <a:p>
            <a:r>
              <a:rPr lang="nl-NL"/>
              <a:t>Afspraken rond routeringskenmerken</a:t>
            </a:r>
          </a:p>
        </p:txBody>
      </p:sp>
    </p:spTree>
    <p:extLst>
      <p:ext uri="{BB962C8B-B14F-4D97-AF65-F5344CB8AC3E}">
        <p14:creationId xmlns:p14="http://schemas.microsoft.com/office/powerpoint/2010/main" val="3020901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0" name="Google Shape;147;p18"/>
          <p:cNvSpPr txBox="1"/>
          <p:nvPr/>
        </p:nvSpPr>
        <p:spPr>
          <a:xfrm>
            <a:off x="261639" y="3318293"/>
            <a:ext cx="1748820" cy="308969"/>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NL" sz="1000"/>
              <a:t>routeringskenmerk: ...</a:t>
            </a:r>
            <a:r>
              <a:rPr lang="nl-NL" sz="1000" b="1"/>
              <a:t>000 (opgenomen maar endpoint niet in OSR)</a:t>
            </a:r>
            <a:endParaRPr sz="1000"/>
          </a:p>
          <a:p>
            <a:pPr marL="0" lvl="0" indent="0" algn="l" rtl="0">
              <a:spcBef>
                <a:spcPts val="0"/>
              </a:spcBef>
              <a:spcAft>
                <a:spcPts val="0"/>
              </a:spcAft>
              <a:buNone/>
            </a:pPr>
            <a:endParaRPr sz="1000" b="1"/>
          </a:p>
        </p:txBody>
      </p:sp>
      <p:sp>
        <p:nvSpPr>
          <p:cNvPr id="87" name="Google Shape;87;p16"/>
          <p:cNvSpPr txBox="1">
            <a:spLocks noGrp="1"/>
          </p:cNvSpPr>
          <p:nvPr>
            <p:ph type="title"/>
          </p:nvPr>
        </p:nvSpPr>
        <p:spPr>
          <a:xfrm>
            <a:off x="-8158" y="-16477"/>
            <a:ext cx="12071203" cy="783304"/>
          </a:xfrm>
          <a:prstGeom prst="rect">
            <a:avLst/>
          </a:prstGeom>
          <a:noFill/>
          <a:ln>
            <a:noFill/>
          </a:ln>
        </p:spPr>
        <p:txBody>
          <a:bodyPr spcFirstLastPara="1" wrap="square" lIns="91425" tIns="45700" rIns="91425" bIns="45700" anchor="b" anchorCtr="0">
            <a:noAutofit/>
          </a:bodyPr>
          <a:lstStyle/>
          <a:p>
            <a:br>
              <a:rPr lang="nl-NL" sz="1400"/>
            </a:br>
            <a:r>
              <a:rPr lang="nl-NL" sz="1400"/>
              <a:t>Voorbeeld 1: vo-instelling gebruikt Magister (</a:t>
            </a:r>
            <a:r>
              <a:rPr lang="nl-NL" sz="1400" err="1"/>
              <a:t>IddinkGroup</a:t>
            </a:r>
            <a:r>
              <a:rPr lang="nl-NL" sz="1400"/>
              <a:t>) met 1 administratie en maakt gebruik van BRON*, VVA, Verzuim, RIO en voegt later OSO toe (= processtappen A), na een tijdje stapt de school over naar </a:t>
            </a:r>
            <a:r>
              <a:rPr lang="nl-NL" sz="1400" err="1"/>
              <a:t>Somtoday</a:t>
            </a:r>
            <a:r>
              <a:rPr lang="nl-NL" sz="1400"/>
              <a:t> (=processtappen B) </a:t>
            </a:r>
            <a:r>
              <a:rPr lang="nl-NL" sz="1400" b="0">
                <a:solidFill>
                  <a:srgbClr val="00B0F0"/>
                </a:solidFill>
              </a:rPr>
              <a:t>(op presentatie modus bekijken)</a:t>
            </a:r>
            <a:br>
              <a:rPr lang="nl-NL" sz="1400" b="0">
                <a:solidFill>
                  <a:srgbClr val="00B0F0"/>
                </a:solidFill>
              </a:rPr>
            </a:br>
            <a:endParaRPr sz="1400" b="0">
              <a:solidFill>
                <a:srgbClr val="00B0F0"/>
              </a:solidFill>
            </a:endParaRPr>
          </a:p>
        </p:txBody>
      </p:sp>
      <p:sp>
        <p:nvSpPr>
          <p:cNvPr id="89" name="Google Shape;89;p16"/>
          <p:cNvSpPr/>
          <p:nvPr/>
        </p:nvSpPr>
        <p:spPr>
          <a:xfrm>
            <a:off x="2494814" y="1139431"/>
            <a:ext cx="138000" cy="137700"/>
          </a:xfrm>
          <a:prstGeom prst="ellipse">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2629700" y="2600439"/>
            <a:ext cx="138000" cy="137700"/>
          </a:xfrm>
          <a:prstGeom prst="ellipse">
            <a:avLst/>
          </a:prstGeom>
          <a:solidFill>
            <a:schemeClr val="bg1">
              <a:lumMod val="6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16"/>
          <p:cNvCxnSpPr>
            <a:stCxn id="89" idx="4"/>
            <a:endCxn id="90" idx="0"/>
          </p:cNvCxnSpPr>
          <p:nvPr/>
        </p:nvCxnSpPr>
        <p:spPr>
          <a:xfrm>
            <a:off x="2563814" y="1277131"/>
            <a:ext cx="134886" cy="1323308"/>
          </a:xfrm>
          <a:prstGeom prst="straightConnector1">
            <a:avLst/>
          </a:prstGeom>
          <a:noFill/>
          <a:ln w="9525" cap="flat" cmpd="sng">
            <a:solidFill>
              <a:schemeClr val="dk2"/>
            </a:solidFill>
            <a:prstDash val="solid"/>
            <a:round/>
            <a:headEnd type="none" w="med" len="med"/>
            <a:tailEnd type="none" w="med" len="med"/>
          </a:ln>
        </p:spPr>
      </p:cxnSp>
      <p:sp>
        <p:nvSpPr>
          <p:cNvPr id="92" name="Google Shape;92;p16"/>
          <p:cNvSpPr/>
          <p:nvPr/>
        </p:nvSpPr>
        <p:spPr>
          <a:xfrm>
            <a:off x="952085" y="3126367"/>
            <a:ext cx="138000" cy="137700"/>
          </a:xfrm>
          <a:prstGeom prst="ellipse">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1410720" y="4095196"/>
            <a:ext cx="157200" cy="137700"/>
          </a:xfrm>
          <a:prstGeom prst="triangle">
            <a:avLst>
              <a:gd name="adj"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5432692" y="3757739"/>
            <a:ext cx="157200" cy="137700"/>
          </a:xfrm>
          <a:prstGeom prst="parallelogram">
            <a:avLst>
              <a:gd name="adj" fmla="val 25000"/>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6"/>
          <p:cNvCxnSpPr>
            <a:stCxn id="90" idx="4"/>
            <a:endCxn id="92" idx="0"/>
          </p:cNvCxnSpPr>
          <p:nvPr/>
        </p:nvCxnSpPr>
        <p:spPr>
          <a:xfrm flipH="1">
            <a:off x="1021085" y="2738139"/>
            <a:ext cx="1677615" cy="388228"/>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16"/>
          <p:cNvCxnSpPr>
            <a:stCxn id="90" idx="4"/>
            <a:endCxn id="93" idx="2"/>
          </p:cNvCxnSpPr>
          <p:nvPr/>
        </p:nvCxnSpPr>
        <p:spPr>
          <a:xfrm flipH="1">
            <a:off x="1410720" y="2738139"/>
            <a:ext cx="1287980" cy="1494757"/>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16"/>
          <p:cNvCxnSpPr>
            <a:stCxn id="90" idx="4"/>
            <a:endCxn id="94" idx="5"/>
          </p:cNvCxnSpPr>
          <p:nvPr/>
        </p:nvCxnSpPr>
        <p:spPr>
          <a:xfrm>
            <a:off x="2698700" y="2738139"/>
            <a:ext cx="2751205" cy="1088450"/>
          </a:xfrm>
          <a:prstGeom prst="straightConnector1">
            <a:avLst/>
          </a:prstGeom>
          <a:noFill/>
          <a:ln w="9525" cap="flat" cmpd="sng">
            <a:solidFill>
              <a:schemeClr val="dk2"/>
            </a:solidFill>
            <a:prstDash val="solid"/>
            <a:round/>
            <a:headEnd type="none" w="med" len="med"/>
            <a:tailEnd type="none" w="med" len="med"/>
          </a:ln>
        </p:spPr>
      </p:cxnSp>
      <p:sp>
        <p:nvSpPr>
          <p:cNvPr id="98" name="Google Shape;98;p16"/>
          <p:cNvSpPr txBox="1"/>
          <p:nvPr/>
        </p:nvSpPr>
        <p:spPr>
          <a:xfrm>
            <a:off x="2644009" y="1041397"/>
            <a:ext cx="1989000" cy="39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NL" sz="1000"/>
              <a:t>BRIN 99AA (vo-instelling)</a:t>
            </a:r>
            <a:endParaRPr sz="1000"/>
          </a:p>
          <a:p>
            <a:pPr marL="0" lvl="0" indent="0" algn="l" rtl="0">
              <a:spcBef>
                <a:spcPts val="0"/>
              </a:spcBef>
              <a:spcAft>
                <a:spcPts val="0"/>
              </a:spcAft>
              <a:buNone/>
            </a:pPr>
            <a:r>
              <a:rPr lang="nl-NL" sz="1000"/>
              <a:t>(OIN 0000000700099AA00000)</a:t>
            </a:r>
            <a:endParaRPr sz="1000"/>
          </a:p>
        </p:txBody>
      </p:sp>
      <p:sp>
        <p:nvSpPr>
          <p:cNvPr id="99" name="Google Shape;99;p16"/>
          <p:cNvSpPr txBox="1"/>
          <p:nvPr/>
        </p:nvSpPr>
        <p:spPr>
          <a:xfrm>
            <a:off x="1208314" y="2183018"/>
            <a:ext cx="1638257" cy="40055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nl-NL" sz="1000"/>
              <a:t>Administratie Magister </a:t>
            </a:r>
          </a:p>
          <a:p>
            <a:pPr marL="0" lvl="0" indent="0" rtl="0">
              <a:spcBef>
                <a:spcPts val="0"/>
              </a:spcBef>
              <a:spcAft>
                <a:spcPts val="0"/>
              </a:spcAft>
              <a:buNone/>
            </a:pPr>
            <a:r>
              <a:rPr lang="nl-NL" sz="1000"/>
              <a:t>Voor vo-instelling</a:t>
            </a:r>
          </a:p>
          <a:p>
            <a:pPr marL="0" lvl="0" indent="0" rtl="0">
              <a:spcBef>
                <a:spcPts val="0"/>
              </a:spcBef>
              <a:spcAft>
                <a:spcPts val="0"/>
              </a:spcAft>
              <a:buNone/>
            </a:pPr>
            <a:r>
              <a:rPr lang="nl-NL" sz="1000"/>
              <a:t>OIN </a:t>
            </a:r>
            <a:r>
              <a:rPr lang="nl-NL" sz="1000" err="1"/>
              <a:t>IddinkGroup</a:t>
            </a:r>
            <a:endParaRPr lang="nl-NL" sz="1000"/>
          </a:p>
        </p:txBody>
      </p:sp>
      <p:sp>
        <p:nvSpPr>
          <p:cNvPr id="5" name="Tekstvak 4"/>
          <p:cNvSpPr txBox="1"/>
          <p:nvPr/>
        </p:nvSpPr>
        <p:spPr>
          <a:xfrm>
            <a:off x="5980754" y="656490"/>
            <a:ext cx="6329398" cy="6093976"/>
          </a:xfrm>
          <a:prstGeom prst="rect">
            <a:avLst/>
          </a:prstGeom>
          <a:noFill/>
        </p:spPr>
        <p:txBody>
          <a:bodyPr wrap="square" lIns="91440" tIns="45720" rIns="91440" bIns="45720" rtlCol="0" anchor="t">
            <a:spAutoFit/>
          </a:bodyPr>
          <a:lstStyle/>
          <a:p>
            <a:r>
              <a:rPr lang="nl-NL" sz="1500" b="1"/>
              <a:t>Processtappen A: inrichten voor gebruik dienst(en)</a:t>
            </a:r>
            <a:r>
              <a:rPr lang="nl-NL" sz="1500"/>
              <a:t>: </a:t>
            </a:r>
          </a:p>
          <a:p>
            <a:pPr marL="342900" indent="-342900">
              <a:buFont typeface="+mj-lt"/>
              <a:buAutoNum type="arabicPeriod"/>
            </a:pPr>
            <a:r>
              <a:rPr lang="nl-NL" sz="1500"/>
              <a:t>Instelling mandateert </a:t>
            </a:r>
            <a:r>
              <a:rPr lang="nl-NL" sz="1500" err="1"/>
              <a:t>IddinkGroup</a:t>
            </a:r>
            <a:r>
              <a:rPr lang="nl-NL" sz="1500"/>
              <a:t> voor VVA, Verzuim en RIO (</a:t>
            </a:r>
            <a:r>
              <a:rPr lang="nl-NL" sz="1500" i="1"/>
              <a:t>via keuze Magister) </a:t>
            </a:r>
            <a:r>
              <a:rPr lang="nl-NL" sz="1500"/>
              <a:t>in het OSR. </a:t>
            </a:r>
            <a:endParaRPr lang="nl-NL" sz="1500">
              <a:cs typeface="Calibri"/>
            </a:endParaRPr>
          </a:p>
          <a:p>
            <a:pPr marL="342900" indent="-342900">
              <a:buFont typeface="+mj-lt"/>
              <a:buAutoNum type="arabicPeriod"/>
            </a:pPr>
            <a:r>
              <a:rPr lang="nl-NL" sz="1500" err="1"/>
              <a:t>IddinkGroup</a:t>
            </a:r>
            <a:r>
              <a:rPr lang="nl-NL" sz="1500"/>
              <a:t>/Instelling bepaalt een routeringskenmerk 000 (ze hoeven geen rekening te houden met andere leverancier/administraties) en legt dit Kenmerk vast in Magister.</a:t>
            </a:r>
            <a:endParaRPr lang="nl-NL" sz="1500">
              <a:cs typeface="Calibri"/>
            </a:endParaRPr>
          </a:p>
          <a:p>
            <a:pPr marL="342900" indent="-342900">
              <a:buFont typeface="+mj-lt"/>
              <a:buAutoNum type="arabicPeriod"/>
            </a:pPr>
            <a:r>
              <a:rPr lang="nl-NL" sz="1500"/>
              <a:t>Via Magister wordt </a:t>
            </a:r>
            <a:r>
              <a:rPr lang="nl-NL" sz="1500" err="1"/>
              <a:t>endpoint</a:t>
            </a:r>
            <a:r>
              <a:rPr lang="nl-NL" sz="1500"/>
              <a:t> opgevoerd in OSR, voor deze drie diensten met kenmerk 000</a:t>
            </a:r>
            <a:r>
              <a:rPr lang="nl-NL" sz="1500">
                <a:solidFill>
                  <a:srgbClr val="002060"/>
                </a:solidFill>
              </a:rPr>
              <a:t> </a:t>
            </a:r>
            <a:r>
              <a:rPr lang="nl-NL" sz="1500"/>
              <a:t>(via post </a:t>
            </a:r>
            <a:r>
              <a:rPr lang="nl-NL" sz="1500" err="1"/>
              <a:t>request</a:t>
            </a:r>
            <a:r>
              <a:rPr lang="nl-NL" sz="1500"/>
              <a:t>).</a:t>
            </a:r>
            <a:endParaRPr lang="nl-NL" sz="1500">
              <a:cs typeface="Calibri"/>
            </a:endParaRPr>
          </a:p>
          <a:p>
            <a:pPr marL="342900" indent="-342900">
              <a:buFont typeface="+mj-lt"/>
              <a:buAutoNum type="arabicPeriod"/>
            </a:pPr>
            <a:endParaRPr lang="nl-NL" sz="1500"/>
          </a:p>
          <a:p>
            <a:pPr marL="342900" indent="-342900">
              <a:buFont typeface="+mj-lt"/>
              <a:buAutoNum type="arabicPeriod"/>
            </a:pPr>
            <a:r>
              <a:rPr lang="nl-NL" sz="1500"/>
              <a:t>Als dienst OSO wordt toegevoegd in het OSR worden stappen (1 t/m 3) weer doorlopen en kan ook voor het OSO-</a:t>
            </a:r>
            <a:r>
              <a:rPr lang="nl-NL" sz="1500" err="1"/>
              <a:t>endpoint</a:t>
            </a:r>
            <a:r>
              <a:rPr lang="nl-NL" sz="1500"/>
              <a:t> het routeringskenmerk  000 worden gebruikt. </a:t>
            </a:r>
            <a:endParaRPr lang="nl-NL" sz="1500">
              <a:cs typeface="Calibri"/>
            </a:endParaRPr>
          </a:p>
          <a:p>
            <a:pPr marL="342900" indent="-342900">
              <a:buAutoNum type="arabicPeriod"/>
            </a:pPr>
            <a:endParaRPr lang="nl-NL" sz="1500"/>
          </a:p>
          <a:p>
            <a:r>
              <a:rPr lang="nl-NL" sz="1500" b="1"/>
              <a:t>Processtappen B: overstap naar </a:t>
            </a:r>
            <a:r>
              <a:rPr lang="nl-NL" sz="1500" b="1" err="1"/>
              <a:t>Somtoday</a:t>
            </a:r>
            <a:r>
              <a:rPr lang="nl-NL" sz="1500" b="1"/>
              <a:t> (</a:t>
            </a:r>
            <a:r>
              <a:rPr lang="nl-NL" sz="1500" b="1" err="1"/>
              <a:t>Topicus</a:t>
            </a:r>
            <a:r>
              <a:rPr lang="nl-NL" sz="1500"/>
              <a:t>) </a:t>
            </a:r>
            <a:r>
              <a:rPr lang="nl-NL" sz="1500" b="1"/>
              <a:t>voor al haar diensten</a:t>
            </a:r>
            <a:endParaRPr lang="nl-NL" sz="1500" b="1">
              <a:cs typeface="Calibri"/>
            </a:endParaRPr>
          </a:p>
          <a:p>
            <a:pPr marL="342900" indent="-342900">
              <a:buAutoNum type="arabicPeriod"/>
            </a:pPr>
            <a:r>
              <a:rPr lang="nl-NL" sz="1500"/>
              <a:t>Instelling geeft het mandaat van </a:t>
            </a:r>
            <a:r>
              <a:rPr lang="nl-NL" sz="1500" err="1"/>
              <a:t>IddinkGroup</a:t>
            </a:r>
            <a:r>
              <a:rPr lang="nl-NL" sz="1500"/>
              <a:t> (door keuze Magister) een einddatum mee (vanaf die einddatum wordt het mandaat in het OSR inactief). En mandateert </a:t>
            </a:r>
            <a:r>
              <a:rPr lang="nl-NL" sz="1500" err="1"/>
              <a:t>Topicus</a:t>
            </a:r>
            <a:r>
              <a:rPr lang="nl-NL" sz="1500"/>
              <a:t> (door keuze </a:t>
            </a:r>
            <a:r>
              <a:rPr lang="nl-NL" sz="1500" err="1"/>
              <a:t>Somtoday</a:t>
            </a:r>
            <a:r>
              <a:rPr lang="nl-NL" sz="1500"/>
              <a:t>) voor alle 4 de diensten. </a:t>
            </a:r>
            <a:endParaRPr lang="nl-NL" sz="1500">
              <a:cs typeface="Calibri"/>
            </a:endParaRPr>
          </a:p>
          <a:p>
            <a:pPr marL="342900" indent="-342900">
              <a:buAutoNum type="arabicPeriod"/>
            </a:pPr>
            <a:r>
              <a:rPr lang="nl-NL" sz="1500"/>
              <a:t>OSR maakt vanaf die einddatum ook de </a:t>
            </a:r>
            <a:r>
              <a:rPr lang="nl-NL" sz="1500" err="1"/>
              <a:t>endpoints</a:t>
            </a:r>
            <a:r>
              <a:rPr lang="nl-NL" sz="1500"/>
              <a:t> van Magister inactief. </a:t>
            </a:r>
            <a:endParaRPr lang="nl-NL" sz="1500">
              <a:cs typeface="Calibri"/>
            </a:endParaRPr>
          </a:p>
          <a:p>
            <a:pPr marL="342900" indent="-342900">
              <a:buAutoNum type="arabicPeriod"/>
            </a:pPr>
            <a:r>
              <a:rPr lang="nl-NL" sz="1500" err="1"/>
              <a:t>Somtoday</a:t>
            </a:r>
            <a:r>
              <a:rPr lang="nl-NL" sz="1500"/>
              <a:t>/Instelling bepalen of ze het routeringskenmerk van Magister overnemen (sterke voorkeur </a:t>
            </a:r>
            <a:r>
              <a:rPr lang="nl-NL" sz="1500" err="1"/>
              <a:t>ivm</a:t>
            </a:r>
            <a:r>
              <a:rPr lang="nl-NL" sz="1500"/>
              <a:t> DUO diensten) en voert dit op in </a:t>
            </a:r>
            <a:r>
              <a:rPr lang="nl-NL" sz="1500" err="1"/>
              <a:t>Somtoday</a:t>
            </a:r>
            <a:r>
              <a:rPr lang="nl-NL" sz="1500"/>
              <a:t>.</a:t>
            </a:r>
            <a:endParaRPr lang="nl-NL" sz="1500">
              <a:cs typeface="Calibri"/>
            </a:endParaRPr>
          </a:p>
          <a:p>
            <a:pPr marL="342900" indent="-342900">
              <a:buAutoNum type="arabicPeriod"/>
            </a:pPr>
            <a:r>
              <a:rPr lang="nl-NL" sz="1500"/>
              <a:t>Via </a:t>
            </a:r>
            <a:r>
              <a:rPr lang="nl-NL" sz="1500" err="1"/>
              <a:t>Somtoday</a:t>
            </a:r>
            <a:r>
              <a:rPr lang="nl-NL" sz="1500"/>
              <a:t> worden nieuwe </a:t>
            </a:r>
            <a:r>
              <a:rPr lang="nl-NL" sz="1500" err="1"/>
              <a:t>endpoints</a:t>
            </a:r>
            <a:r>
              <a:rPr lang="nl-NL" sz="1500"/>
              <a:t> met Kenmerk 000 opgevoerd in OSR (via post </a:t>
            </a:r>
            <a:r>
              <a:rPr lang="nl-NL" sz="1500" err="1"/>
              <a:t>request</a:t>
            </a:r>
            <a:r>
              <a:rPr lang="nl-NL" sz="1500"/>
              <a:t>).</a:t>
            </a:r>
            <a:endParaRPr lang="nl-NL" sz="1500">
              <a:cs typeface="Calibri"/>
            </a:endParaRPr>
          </a:p>
          <a:p>
            <a:r>
              <a:rPr lang="nl-NL" sz="1500" b="1" i="1"/>
              <a:t>   </a:t>
            </a:r>
          </a:p>
          <a:p>
            <a:r>
              <a:rPr lang="nl-NL" sz="1500" b="1" i="1"/>
              <a:t>Leveranciers hebben bij overstap altijd onderling contact.</a:t>
            </a:r>
            <a:r>
              <a:rPr lang="nl-NL" sz="1500"/>
              <a:t> </a:t>
            </a:r>
            <a:endParaRPr lang="nl-NL"/>
          </a:p>
        </p:txBody>
      </p:sp>
      <p:sp>
        <p:nvSpPr>
          <p:cNvPr id="33" name="Google Shape;147;p18"/>
          <p:cNvSpPr txBox="1"/>
          <p:nvPr/>
        </p:nvSpPr>
        <p:spPr>
          <a:xfrm>
            <a:off x="412845" y="4264936"/>
            <a:ext cx="1354479" cy="287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NL" sz="1000"/>
              <a:t>routeringskenmerk: ...</a:t>
            </a:r>
            <a:r>
              <a:rPr lang="nl-NL" sz="1000" b="1"/>
              <a:t>000</a:t>
            </a:r>
            <a:endParaRPr sz="1000"/>
          </a:p>
          <a:p>
            <a:pPr marL="0" lvl="0" indent="0" algn="l" rtl="0">
              <a:spcBef>
                <a:spcPts val="0"/>
              </a:spcBef>
              <a:spcAft>
                <a:spcPts val="0"/>
              </a:spcAft>
              <a:buNone/>
            </a:pPr>
            <a:r>
              <a:rPr lang="nl-NL" sz="1000" err="1"/>
              <a:t>service_version</a:t>
            </a:r>
            <a:r>
              <a:rPr lang="nl-NL" sz="1000"/>
              <a:t>: A</a:t>
            </a:r>
            <a:endParaRPr sz="1000"/>
          </a:p>
          <a:p>
            <a:pPr marL="0" lvl="0" indent="0" algn="l" rtl="0">
              <a:spcBef>
                <a:spcPts val="0"/>
              </a:spcBef>
              <a:spcAft>
                <a:spcPts val="0"/>
              </a:spcAft>
              <a:buNone/>
            </a:pPr>
            <a:r>
              <a:rPr lang="nl-NL" sz="1000" err="1"/>
              <a:t>url</a:t>
            </a:r>
            <a:r>
              <a:rPr lang="nl-NL" sz="1000"/>
              <a:t>: https://...</a:t>
            </a:r>
            <a:endParaRPr sz="1000"/>
          </a:p>
          <a:p>
            <a:pPr marL="0" lvl="0" indent="0" algn="l" rtl="0">
              <a:spcBef>
                <a:spcPts val="0"/>
              </a:spcBef>
              <a:spcAft>
                <a:spcPts val="0"/>
              </a:spcAft>
              <a:buNone/>
            </a:pPr>
            <a:endParaRPr sz="1000" b="1"/>
          </a:p>
        </p:txBody>
      </p:sp>
      <p:sp>
        <p:nvSpPr>
          <p:cNvPr id="34" name="Google Shape;147;p18"/>
          <p:cNvSpPr txBox="1"/>
          <p:nvPr/>
        </p:nvSpPr>
        <p:spPr>
          <a:xfrm>
            <a:off x="4525558" y="3935784"/>
            <a:ext cx="1465396" cy="287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NL" sz="1000"/>
              <a:t>routeringskenmerk: ...</a:t>
            </a:r>
            <a:r>
              <a:rPr lang="nl-NL" sz="1000" b="1"/>
              <a:t>000</a:t>
            </a:r>
            <a:endParaRPr sz="1000"/>
          </a:p>
          <a:p>
            <a:pPr marL="0" lvl="0" indent="0" algn="l" rtl="0">
              <a:spcBef>
                <a:spcPts val="0"/>
              </a:spcBef>
              <a:spcAft>
                <a:spcPts val="0"/>
              </a:spcAft>
              <a:buNone/>
            </a:pPr>
            <a:r>
              <a:rPr lang="nl-NL" sz="1000" err="1"/>
              <a:t>service_version</a:t>
            </a:r>
            <a:r>
              <a:rPr lang="nl-NL" sz="1000"/>
              <a:t>: A</a:t>
            </a:r>
            <a:endParaRPr sz="1000"/>
          </a:p>
          <a:p>
            <a:pPr marL="0" lvl="0" indent="0" algn="l" rtl="0">
              <a:spcBef>
                <a:spcPts val="0"/>
              </a:spcBef>
              <a:spcAft>
                <a:spcPts val="0"/>
              </a:spcAft>
              <a:buNone/>
            </a:pPr>
            <a:r>
              <a:rPr lang="nl-NL" sz="1000"/>
              <a:t>url: https://...</a:t>
            </a:r>
            <a:endParaRPr sz="1000"/>
          </a:p>
          <a:p>
            <a:pPr marL="0" lvl="0" indent="0" algn="l" rtl="0">
              <a:spcBef>
                <a:spcPts val="0"/>
              </a:spcBef>
              <a:spcAft>
                <a:spcPts val="0"/>
              </a:spcAft>
              <a:buNone/>
            </a:pPr>
            <a:endParaRPr sz="1000" b="1"/>
          </a:p>
        </p:txBody>
      </p:sp>
      <p:sp>
        <p:nvSpPr>
          <p:cNvPr id="10" name="Tekstvak 9"/>
          <p:cNvSpPr txBox="1"/>
          <p:nvPr/>
        </p:nvSpPr>
        <p:spPr>
          <a:xfrm>
            <a:off x="1434471" y="6267728"/>
            <a:ext cx="4230222" cy="461665"/>
          </a:xfrm>
          <a:prstGeom prst="rect">
            <a:avLst/>
          </a:prstGeom>
          <a:noFill/>
        </p:spPr>
        <p:txBody>
          <a:bodyPr wrap="square" rtlCol="0">
            <a:spAutoFit/>
          </a:bodyPr>
          <a:lstStyle/>
          <a:p>
            <a:r>
              <a:rPr lang="nl-NL" sz="1200" i="1"/>
              <a:t>*Bron vo is nog niet opgenomen in het OSR maar gebruikt dezelfde vorm van endpoints met routeringskenmerken</a:t>
            </a:r>
          </a:p>
        </p:txBody>
      </p:sp>
      <p:sp>
        <p:nvSpPr>
          <p:cNvPr id="20" name="Google Shape;99;p16"/>
          <p:cNvSpPr txBox="1"/>
          <p:nvPr/>
        </p:nvSpPr>
        <p:spPr>
          <a:xfrm>
            <a:off x="649410" y="2165204"/>
            <a:ext cx="1989000" cy="580154"/>
          </a:xfrm>
          <a:prstGeom prst="rect">
            <a:avLst/>
          </a:prstGeom>
          <a:solidFill>
            <a:schemeClr val="bg1"/>
          </a:solid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nl-NL" sz="1000"/>
              <a:t>Administratie </a:t>
            </a:r>
            <a:r>
              <a:rPr lang="nl-NL" sz="1000" err="1"/>
              <a:t>Somtoday</a:t>
            </a:r>
            <a:r>
              <a:rPr lang="nl-NL" sz="1000"/>
              <a:t> </a:t>
            </a:r>
          </a:p>
          <a:p>
            <a:pPr marL="0" lvl="0" indent="0" algn="r" rtl="0">
              <a:spcBef>
                <a:spcPts val="0"/>
              </a:spcBef>
              <a:spcAft>
                <a:spcPts val="0"/>
              </a:spcAft>
              <a:buNone/>
            </a:pPr>
            <a:r>
              <a:rPr lang="nl-NL" sz="1000"/>
              <a:t>Voor vo-instelling</a:t>
            </a:r>
          </a:p>
          <a:p>
            <a:pPr marL="0" lvl="0" indent="0" algn="r" rtl="0">
              <a:spcBef>
                <a:spcPts val="0"/>
              </a:spcBef>
              <a:spcAft>
                <a:spcPts val="0"/>
              </a:spcAft>
              <a:buNone/>
            </a:pPr>
            <a:r>
              <a:rPr lang="nl-NL" sz="1000"/>
              <a:t>OIN </a:t>
            </a:r>
            <a:r>
              <a:rPr lang="nl-NL" sz="1000" err="1"/>
              <a:t>Topicus</a:t>
            </a:r>
            <a:endParaRPr lang="nl-NL" sz="1000"/>
          </a:p>
        </p:txBody>
      </p:sp>
      <p:pic>
        <p:nvPicPr>
          <p:cNvPr id="22" name="Afbeelding 21"/>
          <p:cNvPicPr>
            <a:picLocks noChangeAspect="1"/>
          </p:cNvPicPr>
          <p:nvPr/>
        </p:nvPicPr>
        <p:blipFill>
          <a:blip r:embed="rId3"/>
          <a:stretch>
            <a:fillRect/>
          </a:stretch>
        </p:blipFill>
        <p:spPr>
          <a:xfrm>
            <a:off x="80882" y="5480115"/>
            <a:ext cx="1390650" cy="1238250"/>
          </a:xfrm>
          <a:prstGeom prst="rect">
            <a:avLst/>
          </a:prstGeom>
        </p:spPr>
      </p:pic>
      <p:cxnSp>
        <p:nvCxnSpPr>
          <p:cNvPr id="24" name="Google Shape;96;p16"/>
          <p:cNvCxnSpPr>
            <a:stCxn id="90" idx="5"/>
            <a:endCxn id="27" idx="0"/>
          </p:cNvCxnSpPr>
          <p:nvPr/>
        </p:nvCxnSpPr>
        <p:spPr>
          <a:xfrm flipH="1">
            <a:off x="2540529" y="2717973"/>
            <a:ext cx="206961" cy="1491786"/>
          </a:xfrm>
          <a:prstGeom prst="straightConnector1">
            <a:avLst/>
          </a:prstGeom>
          <a:noFill/>
          <a:ln w="9525" cap="flat" cmpd="sng">
            <a:solidFill>
              <a:schemeClr val="dk2"/>
            </a:solidFill>
            <a:prstDash val="solid"/>
            <a:round/>
            <a:headEnd type="none" w="med" len="med"/>
            <a:tailEnd type="none" w="med" len="med"/>
          </a:ln>
        </p:spPr>
      </p:cxnSp>
      <p:sp>
        <p:nvSpPr>
          <p:cNvPr id="27" name="6-puntige ster 26"/>
          <p:cNvSpPr/>
          <p:nvPr/>
        </p:nvSpPr>
        <p:spPr>
          <a:xfrm>
            <a:off x="2389610" y="4164046"/>
            <a:ext cx="150919" cy="182853"/>
          </a:xfrm>
          <a:prstGeom prst="star6">
            <a:avLst/>
          </a:prstGeom>
          <a:solidFill>
            <a:schemeClr val="tx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1" name="Google Shape;96;p16"/>
          <p:cNvCxnSpPr>
            <a:stCxn id="90" idx="5"/>
            <a:endCxn id="35" idx="3"/>
          </p:cNvCxnSpPr>
          <p:nvPr/>
        </p:nvCxnSpPr>
        <p:spPr>
          <a:xfrm>
            <a:off x="2747490" y="2717973"/>
            <a:ext cx="664153" cy="1610840"/>
          </a:xfrm>
          <a:prstGeom prst="straightConnector1">
            <a:avLst/>
          </a:prstGeom>
          <a:noFill/>
          <a:ln w="9525" cap="flat" cmpd="sng">
            <a:solidFill>
              <a:schemeClr val="dk2"/>
            </a:solidFill>
            <a:prstDash val="solid"/>
            <a:round/>
            <a:headEnd type="none" w="med" len="med"/>
            <a:tailEnd type="none" w="med" len="med"/>
          </a:ln>
        </p:spPr>
      </p:cxnSp>
      <p:sp>
        <p:nvSpPr>
          <p:cNvPr id="35" name="Google Shape;154;p18"/>
          <p:cNvSpPr/>
          <p:nvPr/>
        </p:nvSpPr>
        <p:spPr>
          <a:xfrm>
            <a:off x="3333043" y="4191113"/>
            <a:ext cx="157200" cy="137700"/>
          </a:xfrm>
          <a:prstGeom prst="pentagon">
            <a:avLst>
              <a:gd name="hf" fmla="val 105146"/>
              <a:gd name="vf" fmla="val 110557"/>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7;p18"/>
          <p:cNvSpPr txBox="1"/>
          <p:nvPr/>
        </p:nvSpPr>
        <p:spPr>
          <a:xfrm>
            <a:off x="1771825" y="4352859"/>
            <a:ext cx="1354479" cy="287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NL" sz="1000"/>
              <a:t>routeringskenmerk: ...</a:t>
            </a:r>
            <a:r>
              <a:rPr lang="nl-NL" sz="1000" b="1"/>
              <a:t>000</a:t>
            </a:r>
            <a:endParaRPr sz="1000"/>
          </a:p>
          <a:p>
            <a:pPr marL="0" lvl="0" indent="0" algn="l" rtl="0">
              <a:spcBef>
                <a:spcPts val="0"/>
              </a:spcBef>
              <a:spcAft>
                <a:spcPts val="0"/>
              </a:spcAft>
              <a:buNone/>
            </a:pPr>
            <a:r>
              <a:rPr lang="nl-NL" sz="1000" err="1"/>
              <a:t>service_version</a:t>
            </a:r>
            <a:r>
              <a:rPr lang="nl-NL" sz="1000"/>
              <a:t>: A</a:t>
            </a:r>
            <a:endParaRPr sz="1000"/>
          </a:p>
          <a:p>
            <a:pPr marL="0" lvl="0" indent="0" algn="l" rtl="0">
              <a:spcBef>
                <a:spcPts val="0"/>
              </a:spcBef>
              <a:spcAft>
                <a:spcPts val="0"/>
              </a:spcAft>
              <a:buNone/>
            </a:pPr>
            <a:r>
              <a:rPr lang="nl-NL" sz="1000" err="1"/>
              <a:t>url</a:t>
            </a:r>
            <a:r>
              <a:rPr lang="nl-NL" sz="1000"/>
              <a:t>: https://...</a:t>
            </a:r>
            <a:endParaRPr sz="1000"/>
          </a:p>
          <a:p>
            <a:pPr marL="0" lvl="0" indent="0" algn="l" rtl="0">
              <a:spcBef>
                <a:spcPts val="0"/>
              </a:spcBef>
              <a:spcAft>
                <a:spcPts val="0"/>
              </a:spcAft>
              <a:buNone/>
            </a:pPr>
            <a:endParaRPr sz="1000" b="1"/>
          </a:p>
        </p:txBody>
      </p:sp>
      <p:sp>
        <p:nvSpPr>
          <p:cNvPr id="38" name="Google Shape;147;p18"/>
          <p:cNvSpPr txBox="1"/>
          <p:nvPr/>
        </p:nvSpPr>
        <p:spPr>
          <a:xfrm>
            <a:off x="3111121" y="4367297"/>
            <a:ext cx="1354479" cy="287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NL" sz="1000"/>
              <a:t>routeringskenmerk: ...</a:t>
            </a:r>
            <a:r>
              <a:rPr lang="nl-NL" sz="1000" b="1"/>
              <a:t>000</a:t>
            </a:r>
            <a:endParaRPr sz="1000"/>
          </a:p>
          <a:p>
            <a:pPr marL="0" lvl="0" indent="0" algn="l" rtl="0">
              <a:spcBef>
                <a:spcPts val="0"/>
              </a:spcBef>
              <a:spcAft>
                <a:spcPts val="0"/>
              </a:spcAft>
              <a:buNone/>
            </a:pPr>
            <a:r>
              <a:rPr lang="nl-NL" sz="1000" err="1"/>
              <a:t>service_version</a:t>
            </a:r>
            <a:r>
              <a:rPr lang="nl-NL" sz="1000"/>
              <a:t>: A</a:t>
            </a:r>
            <a:endParaRPr sz="1000"/>
          </a:p>
          <a:p>
            <a:pPr marL="0" lvl="0" indent="0" algn="l" rtl="0">
              <a:spcBef>
                <a:spcPts val="0"/>
              </a:spcBef>
              <a:spcAft>
                <a:spcPts val="0"/>
              </a:spcAft>
              <a:buNone/>
            </a:pPr>
            <a:r>
              <a:rPr lang="nl-NL" sz="1000" err="1"/>
              <a:t>url</a:t>
            </a:r>
            <a:r>
              <a:rPr lang="nl-NL" sz="1000"/>
              <a:t>: https://...</a:t>
            </a:r>
            <a:endParaRPr sz="1000"/>
          </a:p>
          <a:p>
            <a:pPr marL="0" lvl="0" indent="0" algn="l" rtl="0">
              <a:spcBef>
                <a:spcPts val="0"/>
              </a:spcBef>
              <a:spcAft>
                <a:spcPts val="0"/>
              </a:spcAft>
              <a:buNone/>
            </a:pPr>
            <a:endParaRPr sz="1000" b="1"/>
          </a:p>
        </p:txBody>
      </p:sp>
    </p:spTree>
    <p:extLst>
      <p:ext uri="{BB962C8B-B14F-4D97-AF65-F5344CB8AC3E}">
        <p14:creationId xmlns:p14="http://schemas.microsoft.com/office/powerpoint/2010/main" val="80281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34"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6" name="Google Shape;136;p18"/>
          <p:cNvSpPr/>
          <p:nvPr/>
        </p:nvSpPr>
        <p:spPr>
          <a:xfrm>
            <a:off x="3267700" y="2448125"/>
            <a:ext cx="138000" cy="137700"/>
          </a:xfrm>
          <a:prstGeom prst="ellipse">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2629700" y="3343075"/>
            <a:ext cx="138000" cy="137700"/>
          </a:xfrm>
          <a:prstGeom prst="ellipse">
            <a:avLst/>
          </a:prstGeom>
          <a:solidFill>
            <a:schemeClr val="bg1">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 name="Google Shape;138;p18"/>
          <p:cNvCxnSpPr>
            <a:stCxn id="136" idx="4"/>
            <a:endCxn id="137" idx="0"/>
          </p:cNvCxnSpPr>
          <p:nvPr/>
        </p:nvCxnSpPr>
        <p:spPr>
          <a:xfrm flipH="1">
            <a:off x="2698600" y="2585825"/>
            <a:ext cx="638100" cy="757200"/>
          </a:xfrm>
          <a:prstGeom prst="straightConnector1">
            <a:avLst/>
          </a:prstGeom>
          <a:noFill/>
          <a:ln w="9525" cap="flat" cmpd="sng">
            <a:solidFill>
              <a:schemeClr val="dk2"/>
            </a:solidFill>
            <a:prstDash val="solid"/>
            <a:round/>
            <a:headEnd type="none" w="med" len="med"/>
            <a:tailEnd type="none" w="med" len="med"/>
          </a:ln>
        </p:spPr>
      </p:cxnSp>
      <p:sp>
        <p:nvSpPr>
          <p:cNvPr id="139" name="Google Shape;139;p18"/>
          <p:cNvSpPr/>
          <p:nvPr/>
        </p:nvSpPr>
        <p:spPr>
          <a:xfrm>
            <a:off x="563488" y="4038217"/>
            <a:ext cx="138000" cy="137700"/>
          </a:xfrm>
          <a:prstGeom prst="ellipse">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1089991" y="4604275"/>
            <a:ext cx="157200" cy="137700"/>
          </a:xfrm>
          <a:prstGeom prst="triangle">
            <a:avLst>
              <a:gd name="adj"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1548585" y="4604275"/>
            <a:ext cx="157200" cy="137700"/>
          </a:xfrm>
          <a:prstGeom prst="parallelogram">
            <a:avLst>
              <a:gd name="adj" fmla="val 25000"/>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 name="Google Shape;142;p18"/>
          <p:cNvCxnSpPr>
            <a:stCxn id="137" idx="4"/>
            <a:endCxn id="139" idx="0"/>
          </p:cNvCxnSpPr>
          <p:nvPr/>
        </p:nvCxnSpPr>
        <p:spPr>
          <a:xfrm flipH="1">
            <a:off x="632488" y="3480775"/>
            <a:ext cx="2066212" cy="557442"/>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18"/>
          <p:cNvCxnSpPr>
            <a:stCxn id="137" idx="4"/>
            <a:endCxn id="140" idx="0"/>
          </p:cNvCxnSpPr>
          <p:nvPr/>
        </p:nvCxnSpPr>
        <p:spPr>
          <a:xfrm flipH="1">
            <a:off x="1168591" y="3480775"/>
            <a:ext cx="1530109" cy="1123500"/>
          </a:xfrm>
          <a:prstGeom prst="straightConnector1">
            <a:avLst/>
          </a:prstGeom>
          <a:noFill/>
          <a:ln w="9525" cap="flat" cmpd="sng">
            <a:solidFill>
              <a:schemeClr val="dk2"/>
            </a:solidFill>
            <a:prstDash val="solid"/>
            <a:round/>
            <a:headEnd type="none" w="med" len="med"/>
            <a:tailEnd type="none" w="med" len="med"/>
          </a:ln>
        </p:spPr>
      </p:cxnSp>
      <p:cxnSp>
        <p:nvCxnSpPr>
          <p:cNvPr id="144" name="Google Shape;144;p18"/>
          <p:cNvCxnSpPr>
            <a:stCxn id="137" idx="4"/>
            <a:endCxn id="141" idx="1"/>
          </p:cNvCxnSpPr>
          <p:nvPr/>
        </p:nvCxnSpPr>
        <p:spPr>
          <a:xfrm flipH="1">
            <a:off x="1644398" y="3480775"/>
            <a:ext cx="1054302" cy="1123500"/>
          </a:xfrm>
          <a:prstGeom prst="straightConnector1">
            <a:avLst/>
          </a:prstGeom>
          <a:noFill/>
          <a:ln w="9525" cap="flat" cmpd="sng">
            <a:solidFill>
              <a:schemeClr val="dk2"/>
            </a:solidFill>
            <a:prstDash val="solid"/>
            <a:round/>
            <a:headEnd type="none" w="med" len="med"/>
            <a:tailEnd type="none" w="med" len="med"/>
          </a:ln>
        </p:spPr>
      </p:cxnSp>
      <p:sp>
        <p:nvSpPr>
          <p:cNvPr id="145" name="Google Shape;145;p18"/>
          <p:cNvSpPr txBox="1"/>
          <p:nvPr/>
        </p:nvSpPr>
        <p:spPr>
          <a:xfrm>
            <a:off x="3466600" y="2243525"/>
            <a:ext cx="1989000" cy="39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NL" sz="1000"/>
              <a:t>BRIN 99AA </a:t>
            </a:r>
            <a:endParaRPr sz="1000"/>
          </a:p>
          <a:p>
            <a:pPr marL="0" lvl="0" indent="0" algn="l" rtl="0">
              <a:spcBef>
                <a:spcPts val="0"/>
              </a:spcBef>
              <a:spcAft>
                <a:spcPts val="0"/>
              </a:spcAft>
              <a:buNone/>
            </a:pPr>
            <a:r>
              <a:rPr lang="nl-NL" sz="1000"/>
              <a:t>(OIN 0000000700099AA00000)</a:t>
            </a:r>
            <a:endParaRPr sz="1000"/>
          </a:p>
        </p:txBody>
      </p:sp>
      <p:sp>
        <p:nvSpPr>
          <p:cNvPr id="146" name="Google Shape;146;p18"/>
          <p:cNvSpPr txBox="1"/>
          <p:nvPr/>
        </p:nvSpPr>
        <p:spPr>
          <a:xfrm>
            <a:off x="390418" y="2958236"/>
            <a:ext cx="1989000" cy="295418"/>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nl-NL" sz="1000"/>
              <a:t>Administratie Magister</a:t>
            </a:r>
          </a:p>
          <a:p>
            <a:pPr marL="0" lvl="0" indent="0" algn="r" rtl="0">
              <a:spcBef>
                <a:spcPts val="0"/>
              </a:spcBef>
              <a:spcAft>
                <a:spcPts val="0"/>
              </a:spcAft>
              <a:buNone/>
            </a:pPr>
            <a:r>
              <a:rPr lang="nl-NL" sz="1000"/>
              <a:t>Voor havo/vwo-vestigingen</a:t>
            </a:r>
          </a:p>
          <a:p>
            <a:pPr marL="0" lvl="0" indent="0" algn="r" rtl="0">
              <a:spcBef>
                <a:spcPts val="0"/>
              </a:spcBef>
              <a:spcAft>
                <a:spcPts val="0"/>
              </a:spcAft>
              <a:buNone/>
            </a:pPr>
            <a:r>
              <a:rPr lang="nl-NL" sz="1000"/>
              <a:t>OIN </a:t>
            </a:r>
            <a:r>
              <a:rPr lang="nl-NL" sz="1000" err="1"/>
              <a:t>IddinkGroup</a:t>
            </a:r>
            <a:endParaRPr sz="1000"/>
          </a:p>
          <a:p>
            <a:pPr marL="0" lvl="0" indent="0" algn="r" rtl="0">
              <a:spcBef>
                <a:spcPts val="0"/>
              </a:spcBef>
              <a:spcAft>
                <a:spcPts val="0"/>
              </a:spcAft>
              <a:buNone/>
            </a:pPr>
            <a:endParaRPr sz="1000"/>
          </a:p>
        </p:txBody>
      </p:sp>
      <p:sp>
        <p:nvSpPr>
          <p:cNvPr id="151" name="Google Shape;151;p18"/>
          <p:cNvSpPr/>
          <p:nvPr/>
        </p:nvSpPr>
        <p:spPr>
          <a:xfrm>
            <a:off x="3438820" y="3354768"/>
            <a:ext cx="138000" cy="137700"/>
          </a:xfrm>
          <a:prstGeom prst="ellipse">
            <a:avLst/>
          </a:prstGeom>
          <a:solidFill>
            <a:schemeClr val="bg1">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18"/>
          <p:cNvCxnSpPr>
            <a:stCxn id="136" idx="4"/>
            <a:endCxn id="151" idx="1"/>
          </p:cNvCxnSpPr>
          <p:nvPr/>
        </p:nvCxnSpPr>
        <p:spPr>
          <a:xfrm>
            <a:off x="3336700" y="2585825"/>
            <a:ext cx="122330" cy="789109"/>
          </a:xfrm>
          <a:prstGeom prst="straightConnector1">
            <a:avLst/>
          </a:prstGeom>
          <a:noFill/>
          <a:ln w="9525" cap="flat" cmpd="sng">
            <a:solidFill>
              <a:schemeClr val="dk2"/>
            </a:solidFill>
            <a:prstDash val="solid"/>
            <a:round/>
            <a:headEnd type="none" w="med" len="med"/>
            <a:tailEnd type="none" w="med" len="med"/>
          </a:ln>
        </p:spPr>
      </p:cxnSp>
      <p:sp>
        <p:nvSpPr>
          <p:cNvPr id="153" name="Google Shape;153;p18"/>
          <p:cNvSpPr txBox="1"/>
          <p:nvPr/>
        </p:nvSpPr>
        <p:spPr>
          <a:xfrm>
            <a:off x="3642148" y="3263933"/>
            <a:ext cx="1989000" cy="682705"/>
          </a:xfrm>
          <a:prstGeom prst="rect">
            <a:avLst/>
          </a:prstGeom>
          <a:noFill/>
          <a:ln>
            <a:noFill/>
          </a:ln>
        </p:spPr>
        <p:txBody>
          <a:bodyPr spcFirstLastPara="1" wrap="square" lIns="91425" tIns="91425" rIns="91425" bIns="91425" anchor="t" anchorCtr="0">
            <a:noAutofit/>
          </a:bodyPr>
          <a:lstStyle/>
          <a:p>
            <a:r>
              <a:rPr lang="nl-NL" sz="1000"/>
              <a:t>Administratie Eduarte</a:t>
            </a:r>
          </a:p>
          <a:p>
            <a:r>
              <a:rPr lang="nl-NL" sz="1000"/>
              <a:t>Voor vmbo-vestigingen</a:t>
            </a:r>
          </a:p>
          <a:p>
            <a:r>
              <a:rPr lang="nl-NL" sz="1000"/>
              <a:t>OIN </a:t>
            </a:r>
            <a:r>
              <a:rPr lang="nl-NL" sz="1000" err="1"/>
              <a:t>IddinkGroup</a:t>
            </a:r>
            <a:endParaRPr sz="1000"/>
          </a:p>
          <a:p>
            <a:pPr marL="0" lvl="0" indent="0" algn="l" rtl="0">
              <a:spcBef>
                <a:spcPts val="0"/>
              </a:spcBef>
              <a:spcAft>
                <a:spcPts val="0"/>
              </a:spcAft>
              <a:buNone/>
            </a:pPr>
            <a:endParaRPr sz="1000"/>
          </a:p>
        </p:txBody>
      </p:sp>
      <p:cxnSp>
        <p:nvCxnSpPr>
          <p:cNvPr id="155" name="Google Shape;155;p18"/>
          <p:cNvCxnSpPr>
            <a:stCxn id="151" idx="4"/>
            <a:endCxn id="36" idx="1"/>
          </p:cNvCxnSpPr>
          <p:nvPr/>
        </p:nvCxnSpPr>
        <p:spPr>
          <a:xfrm flipH="1">
            <a:off x="2761275" y="3492468"/>
            <a:ext cx="746545" cy="431706"/>
          </a:xfrm>
          <a:prstGeom prst="straightConnector1">
            <a:avLst/>
          </a:prstGeom>
          <a:noFill/>
          <a:ln w="9525" cap="flat" cmpd="sng">
            <a:solidFill>
              <a:schemeClr val="dk2"/>
            </a:solidFill>
            <a:prstDash val="solid"/>
            <a:round/>
            <a:headEnd type="none" w="med" len="med"/>
            <a:tailEnd type="none" w="med" len="med"/>
          </a:ln>
        </p:spPr>
      </p:cxnSp>
      <p:sp>
        <p:nvSpPr>
          <p:cNvPr id="156" name="Google Shape;156;p18"/>
          <p:cNvSpPr txBox="1"/>
          <p:nvPr/>
        </p:nvSpPr>
        <p:spPr>
          <a:xfrm>
            <a:off x="3922473" y="4618125"/>
            <a:ext cx="423900" cy="2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1" name="Google Shape;87;p16"/>
          <p:cNvSpPr txBox="1">
            <a:spLocks noGrp="1"/>
          </p:cNvSpPr>
          <p:nvPr>
            <p:ph type="title"/>
          </p:nvPr>
        </p:nvSpPr>
        <p:spPr>
          <a:xfrm>
            <a:off x="273420" y="399871"/>
            <a:ext cx="11918579" cy="783304"/>
          </a:xfrm>
          <a:prstGeom prst="rect">
            <a:avLst/>
          </a:prstGeom>
          <a:noFill/>
          <a:ln>
            <a:noFill/>
          </a:ln>
        </p:spPr>
        <p:txBody>
          <a:bodyPr spcFirstLastPara="1" wrap="square" lIns="91425" tIns="45700" rIns="91425" bIns="45700" anchor="b" anchorCtr="0">
            <a:noAutofit/>
          </a:bodyPr>
          <a:lstStyle/>
          <a:p>
            <a:pPr marL="0" lvl="0" indent="0" rtl="0">
              <a:lnSpc>
                <a:spcPct val="90000"/>
              </a:lnSpc>
              <a:spcBef>
                <a:spcPts val="0"/>
              </a:spcBef>
              <a:spcAft>
                <a:spcPts val="0"/>
              </a:spcAft>
              <a:buSzPts val="3800"/>
              <a:buNone/>
            </a:pPr>
            <a:br>
              <a:rPr lang="nl-NL" sz="1400"/>
            </a:br>
            <a:r>
              <a:rPr lang="nl-NL" sz="1400"/>
              <a:t>Voorbeeld 2: VO-instelling, 4 vestigingen (2 havo/vwo-instelling en 2 vmbo-instellingen), gebruikt Magister en Eduarte (</a:t>
            </a:r>
            <a:r>
              <a:rPr lang="nl-NL" sz="1400" err="1"/>
              <a:t>IddinkGroup</a:t>
            </a:r>
            <a:r>
              <a:rPr lang="nl-NL" sz="1400"/>
              <a:t>) dus 2 administraties. Maakt gebruik van de diensten BRON*, VVA, Verzuim, OSO. Voor OSO gaan ze naast magister en Eduarte ook nog een nieuw systeem gebruiken (processtap C)</a:t>
            </a:r>
            <a:br>
              <a:rPr lang="nl-NL" sz="1400"/>
            </a:br>
            <a:endParaRPr sz="1400"/>
          </a:p>
        </p:txBody>
      </p:sp>
      <p:sp>
        <p:nvSpPr>
          <p:cNvPr id="36" name="Google Shape;139;p18"/>
          <p:cNvSpPr/>
          <p:nvPr/>
        </p:nvSpPr>
        <p:spPr>
          <a:xfrm>
            <a:off x="2741065" y="3904008"/>
            <a:ext cx="138000" cy="137700"/>
          </a:xfrm>
          <a:prstGeom prst="ellipse">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0;p18"/>
          <p:cNvSpPr/>
          <p:nvPr/>
        </p:nvSpPr>
        <p:spPr>
          <a:xfrm>
            <a:off x="3110055" y="4676894"/>
            <a:ext cx="157200" cy="137700"/>
          </a:xfrm>
          <a:prstGeom prst="triangle">
            <a:avLst>
              <a:gd name="adj"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1;p18"/>
          <p:cNvSpPr/>
          <p:nvPr/>
        </p:nvSpPr>
        <p:spPr>
          <a:xfrm>
            <a:off x="3614381" y="4676894"/>
            <a:ext cx="157200" cy="137700"/>
          </a:xfrm>
          <a:prstGeom prst="parallelogram">
            <a:avLst>
              <a:gd name="adj" fmla="val 25000"/>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155;p18"/>
          <p:cNvCxnSpPr>
            <a:stCxn id="151" idx="4"/>
            <a:endCxn id="37" idx="5"/>
          </p:cNvCxnSpPr>
          <p:nvPr/>
        </p:nvCxnSpPr>
        <p:spPr>
          <a:xfrm flipH="1">
            <a:off x="3227955" y="3492468"/>
            <a:ext cx="279865" cy="1253276"/>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155;p18"/>
          <p:cNvCxnSpPr>
            <a:stCxn id="151" idx="5"/>
            <a:endCxn id="38" idx="0"/>
          </p:cNvCxnSpPr>
          <p:nvPr/>
        </p:nvCxnSpPr>
        <p:spPr>
          <a:xfrm>
            <a:off x="3556610" y="3472302"/>
            <a:ext cx="136371" cy="1204592"/>
          </a:xfrm>
          <a:prstGeom prst="straightConnector1">
            <a:avLst/>
          </a:prstGeom>
          <a:noFill/>
          <a:ln w="9525" cap="flat" cmpd="sng">
            <a:solidFill>
              <a:schemeClr val="dk2"/>
            </a:solidFill>
            <a:prstDash val="solid"/>
            <a:round/>
            <a:headEnd type="none" w="med" len="med"/>
            <a:tailEnd type="none" w="med" len="med"/>
          </a:ln>
        </p:spPr>
      </p:cxnSp>
      <p:sp>
        <p:nvSpPr>
          <p:cNvPr id="18" name="Tekstvak 17"/>
          <p:cNvSpPr txBox="1"/>
          <p:nvPr/>
        </p:nvSpPr>
        <p:spPr>
          <a:xfrm>
            <a:off x="378875" y="4268413"/>
            <a:ext cx="439544" cy="276999"/>
          </a:xfrm>
          <a:prstGeom prst="rect">
            <a:avLst/>
          </a:prstGeom>
          <a:noFill/>
        </p:spPr>
        <p:txBody>
          <a:bodyPr wrap="none" rtlCol="0">
            <a:spAutoFit/>
          </a:bodyPr>
          <a:lstStyle/>
          <a:p>
            <a:r>
              <a:rPr lang="nl-NL" sz="1200"/>
              <a:t>000</a:t>
            </a:r>
          </a:p>
        </p:txBody>
      </p:sp>
      <p:sp>
        <p:nvSpPr>
          <p:cNvPr id="55" name="Tekstvak 54"/>
          <p:cNvSpPr txBox="1"/>
          <p:nvPr/>
        </p:nvSpPr>
        <p:spPr>
          <a:xfrm>
            <a:off x="927980" y="4812703"/>
            <a:ext cx="439544" cy="276999"/>
          </a:xfrm>
          <a:prstGeom prst="rect">
            <a:avLst/>
          </a:prstGeom>
          <a:noFill/>
        </p:spPr>
        <p:txBody>
          <a:bodyPr wrap="none" rtlCol="0">
            <a:spAutoFit/>
          </a:bodyPr>
          <a:lstStyle/>
          <a:p>
            <a:r>
              <a:rPr lang="nl-NL" sz="1200"/>
              <a:t>000</a:t>
            </a:r>
          </a:p>
        </p:txBody>
      </p:sp>
      <p:sp>
        <p:nvSpPr>
          <p:cNvPr id="56" name="Tekstvak 55"/>
          <p:cNvSpPr txBox="1"/>
          <p:nvPr/>
        </p:nvSpPr>
        <p:spPr>
          <a:xfrm>
            <a:off x="1350441" y="4814594"/>
            <a:ext cx="439544" cy="276999"/>
          </a:xfrm>
          <a:prstGeom prst="rect">
            <a:avLst/>
          </a:prstGeom>
          <a:noFill/>
        </p:spPr>
        <p:txBody>
          <a:bodyPr wrap="none" rtlCol="0">
            <a:spAutoFit/>
          </a:bodyPr>
          <a:lstStyle/>
          <a:p>
            <a:r>
              <a:rPr lang="nl-NL" sz="1200"/>
              <a:t>000</a:t>
            </a:r>
          </a:p>
        </p:txBody>
      </p:sp>
      <p:sp>
        <p:nvSpPr>
          <p:cNvPr id="57" name="Tekstvak 56"/>
          <p:cNvSpPr txBox="1"/>
          <p:nvPr/>
        </p:nvSpPr>
        <p:spPr>
          <a:xfrm>
            <a:off x="2622275" y="4039816"/>
            <a:ext cx="439544" cy="276999"/>
          </a:xfrm>
          <a:prstGeom prst="rect">
            <a:avLst/>
          </a:prstGeom>
          <a:noFill/>
        </p:spPr>
        <p:txBody>
          <a:bodyPr wrap="none" rtlCol="0">
            <a:spAutoFit/>
          </a:bodyPr>
          <a:lstStyle/>
          <a:p>
            <a:r>
              <a:rPr lang="nl-NL" sz="1200"/>
              <a:t>001</a:t>
            </a:r>
          </a:p>
        </p:txBody>
      </p:sp>
      <p:sp>
        <p:nvSpPr>
          <p:cNvPr id="58" name="Tekstvak 57"/>
          <p:cNvSpPr txBox="1"/>
          <p:nvPr/>
        </p:nvSpPr>
        <p:spPr>
          <a:xfrm>
            <a:off x="3028123" y="4801815"/>
            <a:ext cx="478263" cy="276999"/>
          </a:xfrm>
          <a:prstGeom prst="rect">
            <a:avLst/>
          </a:prstGeom>
          <a:noFill/>
        </p:spPr>
        <p:txBody>
          <a:bodyPr wrap="square" rtlCol="0">
            <a:spAutoFit/>
          </a:bodyPr>
          <a:lstStyle/>
          <a:p>
            <a:r>
              <a:rPr lang="nl-NL" sz="1200"/>
              <a:t>001</a:t>
            </a:r>
          </a:p>
        </p:txBody>
      </p:sp>
      <p:sp>
        <p:nvSpPr>
          <p:cNvPr id="59" name="Tekstvak 58"/>
          <p:cNvSpPr txBox="1"/>
          <p:nvPr/>
        </p:nvSpPr>
        <p:spPr>
          <a:xfrm>
            <a:off x="3457729" y="4812041"/>
            <a:ext cx="892386" cy="284157"/>
          </a:xfrm>
          <a:prstGeom prst="rect">
            <a:avLst/>
          </a:prstGeom>
          <a:noFill/>
        </p:spPr>
        <p:txBody>
          <a:bodyPr wrap="square" rtlCol="0">
            <a:spAutoFit/>
          </a:bodyPr>
          <a:lstStyle/>
          <a:p>
            <a:r>
              <a:rPr lang="nl-NL" sz="1200"/>
              <a:t>001</a:t>
            </a:r>
          </a:p>
        </p:txBody>
      </p:sp>
      <p:sp>
        <p:nvSpPr>
          <p:cNvPr id="63" name="Tekstvak 62"/>
          <p:cNvSpPr txBox="1"/>
          <p:nvPr/>
        </p:nvSpPr>
        <p:spPr>
          <a:xfrm>
            <a:off x="7583205" y="791523"/>
            <a:ext cx="4289791" cy="5632311"/>
          </a:xfrm>
          <a:prstGeom prst="rect">
            <a:avLst/>
          </a:prstGeom>
          <a:noFill/>
        </p:spPr>
        <p:txBody>
          <a:bodyPr wrap="square" lIns="91440" tIns="45720" rIns="91440" bIns="45720" rtlCol="0" anchor="t">
            <a:spAutoFit/>
          </a:bodyPr>
          <a:lstStyle/>
          <a:p>
            <a:endParaRPr lang="nl-NL" sz="1500" b="1"/>
          </a:p>
          <a:p>
            <a:r>
              <a:rPr lang="nl-NL" sz="1500" b="1"/>
              <a:t>Processtappen C: instelling gaat voor OSO werken met een extra systeem </a:t>
            </a:r>
            <a:r>
              <a:rPr lang="nl-NL" sz="1500" b="1" err="1"/>
              <a:t>povo</a:t>
            </a:r>
            <a:r>
              <a:rPr lang="nl-NL" sz="1500" b="1"/>
              <a:t>-module (Onderwijs Transparant/OT) en voert in dat pakket voor alle 4 de vestigingen in 1 administratie van OT</a:t>
            </a:r>
            <a:r>
              <a:rPr lang="nl-NL" sz="1500"/>
              <a:t>: </a:t>
            </a:r>
            <a:endParaRPr lang="nl-NL" sz="1500">
              <a:cs typeface="Calibri"/>
            </a:endParaRPr>
          </a:p>
          <a:p>
            <a:endParaRPr lang="nl-NL" sz="1500"/>
          </a:p>
          <a:p>
            <a:pPr marL="342900" indent="-342900">
              <a:buFont typeface="+mj-lt"/>
              <a:buAutoNum type="arabicPeriod"/>
            </a:pPr>
            <a:r>
              <a:rPr lang="nl-NL" sz="1500"/>
              <a:t>Instelling mandateert voor OSO OT (</a:t>
            </a:r>
            <a:r>
              <a:rPr lang="nl-NL" sz="1500" i="1"/>
              <a:t>via keuze </a:t>
            </a:r>
            <a:r>
              <a:rPr lang="nl-NL" sz="1500" i="1" err="1"/>
              <a:t>povo</a:t>
            </a:r>
            <a:r>
              <a:rPr lang="nl-NL" sz="1500" i="1"/>
              <a:t>-module) </a:t>
            </a:r>
            <a:r>
              <a:rPr lang="nl-NL" sz="1500"/>
              <a:t>in het OSR.</a:t>
            </a:r>
            <a:endParaRPr lang="nl-NL" sz="1500">
              <a:cs typeface="Calibri"/>
            </a:endParaRPr>
          </a:p>
          <a:p>
            <a:pPr marL="342900" indent="-342900">
              <a:buFont typeface="+mj-lt"/>
              <a:buAutoNum type="arabicPeriod"/>
            </a:pPr>
            <a:r>
              <a:rPr lang="nl-NL" sz="1500"/>
              <a:t>OT vraagt actieve </a:t>
            </a:r>
            <a:r>
              <a:rPr lang="nl-NL" sz="1500" err="1"/>
              <a:t>endpoints</a:t>
            </a:r>
            <a:r>
              <a:rPr lang="nl-NL" sz="1500"/>
              <a:t> voor OSO van deze instelling op in OSR en krijgt deze terug van het OSR waaronder de routeringskenmerken  000 en 001. </a:t>
            </a:r>
            <a:endParaRPr lang="nl-NL" sz="1500">
              <a:cs typeface="Calibri"/>
            </a:endParaRPr>
          </a:p>
          <a:p>
            <a:pPr marL="342900" indent="-342900">
              <a:buFont typeface="+mj-lt"/>
              <a:buAutoNum type="arabicPeriod"/>
            </a:pPr>
            <a:r>
              <a:rPr lang="nl-NL" sz="1500"/>
              <a:t>OT/Instelling bepaalt een nieuw routeringskenmerk 004 en legt dit vast in </a:t>
            </a:r>
            <a:r>
              <a:rPr lang="nl-NL" sz="1500" err="1"/>
              <a:t>povo</a:t>
            </a:r>
            <a:r>
              <a:rPr lang="nl-NL" sz="1500"/>
              <a:t> module.</a:t>
            </a:r>
            <a:endParaRPr lang="nl-NL" sz="1500">
              <a:cs typeface="Calibri"/>
            </a:endParaRPr>
          </a:p>
          <a:p>
            <a:pPr marL="342900" indent="-342900">
              <a:buFont typeface="+mj-lt"/>
              <a:buAutoNum type="arabicPeriod"/>
            </a:pPr>
            <a:r>
              <a:rPr lang="nl-NL" sz="1500"/>
              <a:t>OT voert </a:t>
            </a:r>
            <a:r>
              <a:rPr lang="nl-NL" sz="1500" err="1"/>
              <a:t>endpoint</a:t>
            </a:r>
            <a:r>
              <a:rPr lang="nl-NL" sz="1500"/>
              <a:t> met kenmerk 004 op in het OSR voor de dienst OSO.</a:t>
            </a:r>
            <a:endParaRPr lang="nl-NL" sz="1500">
              <a:cs typeface="Calibri"/>
            </a:endParaRPr>
          </a:p>
          <a:p>
            <a:endParaRPr lang="nl-NL" sz="1500"/>
          </a:p>
          <a:p>
            <a:r>
              <a:rPr lang="nl-NL" sz="1500"/>
              <a:t>* Optie is ook (</a:t>
            </a:r>
            <a:r>
              <a:rPr lang="nl-NL" sz="1500" err="1"/>
              <a:t>ipv</a:t>
            </a:r>
            <a:r>
              <a:rPr lang="nl-NL" sz="1500"/>
              <a:t> stap 2): OT/instelling stellen een kenmerk vast zonder eerst te controleren, bv 001 &gt; OSR accepteert </a:t>
            </a:r>
            <a:r>
              <a:rPr lang="nl-NL" sz="1500" err="1"/>
              <a:t>endpoint</a:t>
            </a:r>
            <a:r>
              <a:rPr lang="nl-NL" sz="1500"/>
              <a:t> niet want 001 is al in gebruik”. Nieuwe poging met nieuw kenmerk tot het wordt geaccepteerd door OSR. </a:t>
            </a:r>
            <a:endParaRPr lang="nl-NL" sz="1500">
              <a:cs typeface="Calibri"/>
            </a:endParaRPr>
          </a:p>
          <a:p>
            <a:endParaRPr lang="nl-NL" sz="1500"/>
          </a:p>
        </p:txBody>
      </p:sp>
      <p:sp>
        <p:nvSpPr>
          <p:cNvPr id="67" name="Google Shape;151;p18"/>
          <p:cNvSpPr/>
          <p:nvPr/>
        </p:nvSpPr>
        <p:spPr>
          <a:xfrm>
            <a:off x="5690043" y="3507168"/>
            <a:ext cx="138000" cy="137700"/>
          </a:xfrm>
          <a:prstGeom prst="ellipse">
            <a:avLst/>
          </a:prstGeom>
          <a:solidFill>
            <a:schemeClr val="bg1">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 name="Google Shape;152;p18"/>
          <p:cNvCxnSpPr>
            <a:stCxn id="136" idx="5"/>
            <a:endCxn id="67" idx="1"/>
          </p:cNvCxnSpPr>
          <p:nvPr/>
        </p:nvCxnSpPr>
        <p:spPr>
          <a:xfrm>
            <a:off x="3385490" y="2565659"/>
            <a:ext cx="2324763" cy="961675"/>
          </a:xfrm>
          <a:prstGeom prst="straightConnector1">
            <a:avLst/>
          </a:prstGeom>
          <a:noFill/>
          <a:ln w="9525" cap="flat" cmpd="sng">
            <a:solidFill>
              <a:schemeClr val="dk2"/>
            </a:solidFill>
            <a:prstDash val="solid"/>
            <a:round/>
            <a:headEnd type="none" w="med" len="med"/>
            <a:tailEnd type="none" w="med" len="med"/>
          </a:ln>
        </p:spPr>
      </p:cxnSp>
      <p:sp>
        <p:nvSpPr>
          <p:cNvPr id="69" name="Google Shape;141;p18"/>
          <p:cNvSpPr/>
          <p:nvPr/>
        </p:nvSpPr>
        <p:spPr>
          <a:xfrm>
            <a:off x="5702397" y="4626773"/>
            <a:ext cx="157200" cy="137700"/>
          </a:xfrm>
          <a:prstGeom prst="parallelogram">
            <a:avLst>
              <a:gd name="adj" fmla="val 25000"/>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 name="Google Shape;155;p18"/>
          <p:cNvCxnSpPr/>
          <p:nvPr/>
        </p:nvCxnSpPr>
        <p:spPr>
          <a:xfrm flipH="1">
            <a:off x="5740312" y="3624702"/>
            <a:ext cx="26836" cy="1002071"/>
          </a:xfrm>
          <a:prstGeom prst="straightConnector1">
            <a:avLst/>
          </a:prstGeom>
          <a:noFill/>
          <a:ln w="9525" cap="flat" cmpd="sng">
            <a:solidFill>
              <a:schemeClr val="dk2"/>
            </a:solidFill>
            <a:prstDash val="solid"/>
            <a:round/>
            <a:headEnd type="none" w="med" len="med"/>
            <a:tailEnd type="none" w="med" len="med"/>
          </a:ln>
        </p:spPr>
      </p:cxnSp>
      <p:sp>
        <p:nvSpPr>
          <p:cNvPr id="71" name="Tekstvak 70"/>
          <p:cNvSpPr txBox="1"/>
          <p:nvPr/>
        </p:nvSpPr>
        <p:spPr>
          <a:xfrm>
            <a:off x="5539271" y="4842425"/>
            <a:ext cx="439544" cy="276999"/>
          </a:xfrm>
          <a:prstGeom prst="rect">
            <a:avLst/>
          </a:prstGeom>
          <a:noFill/>
        </p:spPr>
        <p:txBody>
          <a:bodyPr wrap="square" rtlCol="0">
            <a:spAutoFit/>
          </a:bodyPr>
          <a:lstStyle/>
          <a:p>
            <a:r>
              <a:rPr lang="nl-NL" sz="1200"/>
              <a:t>004</a:t>
            </a:r>
          </a:p>
        </p:txBody>
      </p:sp>
      <p:sp>
        <p:nvSpPr>
          <p:cNvPr id="73" name="Google Shape;153;p18"/>
          <p:cNvSpPr txBox="1"/>
          <p:nvPr/>
        </p:nvSpPr>
        <p:spPr>
          <a:xfrm>
            <a:off x="5381762" y="2839164"/>
            <a:ext cx="1989000" cy="394500"/>
          </a:xfrm>
          <a:prstGeom prst="rect">
            <a:avLst/>
          </a:prstGeom>
          <a:noFill/>
          <a:ln>
            <a:noFill/>
          </a:ln>
        </p:spPr>
        <p:txBody>
          <a:bodyPr spcFirstLastPara="1" wrap="square" lIns="91425" tIns="91425" rIns="91425" bIns="91425" anchor="t" anchorCtr="0">
            <a:noAutofit/>
          </a:bodyPr>
          <a:lstStyle/>
          <a:p>
            <a:r>
              <a:rPr lang="nl-NL" sz="1000"/>
              <a:t>Administratie </a:t>
            </a:r>
            <a:r>
              <a:rPr lang="nl-NL" sz="1000" err="1"/>
              <a:t>povo</a:t>
            </a:r>
            <a:r>
              <a:rPr lang="nl-NL" sz="1000"/>
              <a:t>-module</a:t>
            </a:r>
          </a:p>
          <a:p>
            <a:r>
              <a:rPr lang="nl-NL" sz="1000"/>
              <a:t>Voor 4 vestigingen </a:t>
            </a:r>
          </a:p>
          <a:p>
            <a:r>
              <a:rPr lang="nl-NL" sz="1000"/>
              <a:t>OIN Onderwijs Transparant</a:t>
            </a:r>
            <a:endParaRPr sz="1000"/>
          </a:p>
        </p:txBody>
      </p:sp>
      <p:sp>
        <p:nvSpPr>
          <p:cNvPr id="2" name="Tekstvak 1"/>
          <p:cNvSpPr txBox="1"/>
          <p:nvPr/>
        </p:nvSpPr>
        <p:spPr>
          <a:xfrm>
            <a:off x="289698" y="982007"/>
            <a:ext cx="7313028" cy="461665"/>
          </a:xfrm>
          <a:prstGeom prst="rect">
            <a:avLst/>
          </a:prstGeom>
          <a:noFill/>
        </p:spPr>
        <p:txBody>
          <a:bodyPr wrap="none" rtlCol="0">
            <a:spAutoFit/>
          </a:bodyPr>
          <a:lstStyle/>
          <a:p>
            <a:r>
              <a:rPr lang="nl-NL" sz="1200" b="1"/>
              <a:t>Bij 2 administraties binnen een instelling dienen de beide lassen elk een ander routeringskenmerk te gebruiken </a:t>
            </a:r>
          </a:p>
          <a:p>
            <a:endParaRPr lang="nl-NL" sz="1200">
              <a:solidFill>
                <a:srgbClr val="FF0000"/>
              </a:solidFill>
            </a:endParaRPr>
          </a:p>
        </p:txBody>
      </p:sp>
      <p:cxnSp>
        <p:nvCxnSpPr>
          <p:cNvPr id="42" name="Google Shape;96;p16"/>
          <p:cNvCxnSpPr>
            <a:stCxn id="137" idx="4"/>
            <a:endCxn id="43" idx="3"/>
          </p:cNvCxnSpPr>
          <p:nvPr/>
        </p:nvCxnSpPr>
        <p:spPr>
          <a:xfrm flipH="1">
            <a:off x="2018270" y="3480775"/>
            <a:ext cx="680430" cy="1229040"/>
          </a:xfrm>
          <a:prstGeom prst="straightConnector1">
            <a:avLst/>
          </a:prstGeom>
          <a:noFill/>
          <a:ln w="9525" cap="flat" cmpd="sng">
            <a:solidFill>
              <a:schemeClr val="dk2"/>
            </a:solidFill>
            <a:prstDash val="solid"/>
            <a:round/>
            <a:headEnd type="none" w="med" len="med"/>
            <a:tailEnd type="none" w="med" len="med"/>
          </a:ln>
        </p:spPr>
      </p:cxnSp>
      <p:sp>
        <p:nvSpPr>
          <p:cNvPr id="43" name="Google Shape;154;p18"/>
          <p:cNvSpPr/>
          <p:nvPr/>
        </p:nvSpPr>
        <p:spPr>
          <a:xfrm>
            <a:off x="1939670" y="4572115"/>
            <a:ext cx="157200" cy="137700"/>
          </a:xfrm>
          <a:prstGeom prst="pentagon">
            <a:avLst>
              <a:gd name="hf" fmla="val 105146"/>
              <a:gd name="vf" fmla="val 110557"/>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Tekstvak 43"/>
          <p:cNvSpPr txBox="1"/>
          <p:nvPr/>
        </p:nvSpPr>
        <p:spPr>
          <a:xfrm>
            <a:off x="1796751" y="4814592"/>
            <a:ext cx="439544" cy="276999"/>
          </a:xfrm>
          <a:prstGeom prst="rect">
            <a:avLst/>
          </a:prstGeom>
          <a:noFill/>
        </p:spPr>
        <p:txBody>
          <a:bodyPr wrap="none" rtlCol="0">
            <a:spAutoFit/>
          </a:bodyPr>
          <a:lstStyle/>
          <a:p>
            <a:r>
              <a:rPr lang="nl-NL" sz="1200"/>
              <a:t>000</a:t>
            </a:r>
          </a:p>
        </p:txBody>
      </p:sp>
      <p:cxnSp>
        <p:nvCxnSpPr>
          <p:cNvPr id="46" name="Google Shape;96;p16"/>
          <p:cNvCxnSpPr>
            <a:stCxn id="151" idx="6"/>
            <a:endCxn id="47" idx="0"/>
          </p:cNvCxnSpPr>
          <p:nvPr/>
        </p:nvCxnSpPr>
        <p:spPr>
          <a:xfrm>
            <a:off x="3576820" y="3423618"/>
            <a:ext cx="626046" cy="1311781"/>
          </a:xfrm>
          <a:prstGeom prst="straightConnector1">
            <a:avLst/>
          </a:prstGeom>
          <a:noFill/>
          <a:ln w="9525" cap="flat" cmpd="sng">
            <a:solidFill>
              <a:schemeClr val="dk2"/>
            </a:solidFill>
            <a:prstDash val="solid"/>
            <a:round/>
            <a:headEnd type="none" w="med" len="med"/>
            <a:tailEnd type="none" w="med" len="med"/>
          </a:ln>
        </p:spPr>
      </p:cxnSp>
      <p:sp>
        <p:nvSpPr>
          <p:cNvPr id="47" name="Google Shape;154;p18"/>
          <p:cNvSpPr/>
          <p:nvPr/>
        </p:nvSpPr>
        <p:spPr>
          <a:xfrm>
            <a:off x="4116813" y="4735399"/>
            <a:ext cx="172106" cy="126317"/>
          </a:xfrm>
          <a:prstGeom prst="pentagon">
            <a:avLst>
              <a:gd name="hf" fmla="val 105146"/>
              <a:gd name="vf" fmla="val 110557"/>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Tekstvak 49"/>
          <p:cNvSpPr txBox="1"/>
          <p:nvPr/>
        </p:nvSpPr>
        <p:spPr>
          <a:xfrm>
            <a:off x="4015642" y="4823590"/>
            <a:ext cx="439544" cy="276999"/>
          </a:xfrm>
          <a:prstGeom prst="rect">
            <a:avLst/>
          </a:prstGeom>
          <a:noFill/>
        </p:spPr>
        <p:txBody>
          <a:bodyPr wrap="none" rtlCol="0">
            <a:spAutoFit/>
          </a:bodyPr>
          <a:lstStyle/>
          <a:p>
            <a:r>
              <a:rPr lang="nl-NL" sz="1200"/>
              <a:t>001</a:t>
            </a:r>
          </a:p>
        </p:txBody>
      </p:sp>
      <p:pic>
        <p:nvPicPr>
          <p:cNvPr id="53" name="Afbeelding 52"/>
          <p:cNvPicPr>
            <a:picLocks noChangeAspect="1"/>
          </p:cNvPicPr>
          <p:nvPr/>
        </p:nvPicPr>
        <p:blipFill>
          <a:blip r:embed="rId3"/>
          <a:stretch>
            <a:fillRect/>
          </a:stretch>
        </p:blipFill>
        <p:spPr>
          <a:xfrm>
            <a:off x="177804" y="5516461"/>
            <a:ext cx="1606705" cy="1126925"/>
          </a:xfrm>
          <a:prstGeom prst="rect">
            <a:avLst/>
          </a:prstGeom>
        </p:spPr>
      </p:pic>
      <p:sp>
        <p:nvSpPr>
          <p:cNvPr id="49" name="Tekstvak 48"/>
          <p:cNvSpPr txBox="1"/>
          <p:nvPr/>
        </p:nvSpPr>
        <p:spPr>
          <a:xfrm>
            <a:off x="1807362" y="6150072"/>
            <a:ext cx="4230222" cy="461665"/>
          </a:xfrm>
          <a:prstGeom prst="rect">
            <a:avLst/>
          </a:prstGeom>
          <a:noFill/>
        </p:spPr>
        <p:txBody>
          <a:bodyPr wrap="square" rtlCol="0">
            <a:spAutoFit/>
          </a:bodyPr>
          <a:lstStyle/>
          <a:p>
            <a:r>
              <a:rPr lang="nl-NL" sz="1200" i="1"/>
              <a:t>*Bron vo is nog niet opgenomen in het OSR maar gebruikt dezelfde vorm van endpoints met routeringskenmerken</a:t>
            </a:r>
          </a:p>
        </p:txBody>
      </p:sp>
    </p:spTree>
    <p:extLst>
      <p:ext uri="{BB962C8B-B14F-4D97-AF65-F5344CB8AC3E}">
        <p14:creationId xmlns:p14="http://schemas.microsoft.com/office/powerpoint/2010/main" val="313492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9" grpId="0" animBg="1"/>
      <p:bldP spid="71" grpId="0"/>
      <p:bldP spid="7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0"/>
          </p:nvPr>
        </p:nvSpPr>
        <p:spPr>
          <a:xfrm>
            <a:off x="542617" y="2305727"/>
            <a:ext cx="8460705" cy="4177134"/>
          </a:xfrm>
        </p:spPr>
        <p:txBody>
          <a:bodyPr vert="horz" lIns="91440" tIns="45720" rIns="91440" bIns="45720" numCol="1" rtlCol="0" anchor="t">
            <a:normAutofit/>
          </a:bodyPr>
          <a:lstStyle/>
          <a:p>
            <a:endParaRPr lang="nl-NL"/>
          </a:p>
          <a:p>
            <a:endParaRPr lang="nl-NL" altLang="nl-NL"/>
          </a:p>
        </p:txBody>
      </p:sp>
      <p:sp>
        <p:nvSpPr>
          <p:cNvPr id="4" name="Tijdelijke aanduiding voor inhoud 2"/>
          <p:cNvSpPr txBox="1">
            <a:spLocks/>
          </p:cNvSpPr>
          <p:nvPr/>
        </p:nvSpPr>
        <p:spPr>
          <a:xfrm>
            <a:off x="542617" y="1292169"/>
            <a:ext cx="8236708" cy="4998564"/>
          </a:xfrm>
          <a:prstGeom prst="rect">
            <a:avLst/>
          </a:prstGeom>
        </p:spPr>
        <p:txBody>
          <a:bodyPr vert="horz" lIns="91440" tIns="45720" rIns="91440" bIns="45720" numCol="1" rtlCol="0" anchor="t">
            <a:normAutofit/>
          </a:bodyPr>
          <a:lstStyle>
            <a:lvl1pPr marL="285750" indent="-285750" algn="l" defTabSz="914400" rtl="0" eaLnBrk="1" latinLnBrk="0" hangingPunct="1">
              <a:lnSpc>
                <a:spcPct val="90000"/>
              </a:lnSpc>
              <a:spcBef>
                <a:spcPts val="1000"/>
              </a:spcBef>
              <a:buClr>
                <a:srgbClr val="007AC3"/>
              </a:buClr>
              <a:buSzPct val="70000"/>
              <a:buFont typeface=".LucidaGrandeUI" charset="0"/>
              <a:buChar char="►"/>
              <a:defRPr sz="2000" b="0" i="0" kern="1200" baseline="0">
                <a:solidFill>
                  <a:srgbClr val="172474"/>
                </a:solidFill>
                <a:latin typeface="Arial" charset="0"/>
                <a:ea typeface="Arial" charset="0"/>
                <a:cs typeface="Arial" charset="0"/>
              </a:defRPr>
            </a:lvl1pPr>
            <a:lvl2pPr marL="742950" indent="-285750" algn="l" defTabSz="914400" rtl="0" eaLnBrk="1" latinLnBrk="0" hangingPunct="1">
              <a:lnSpc>
                <a:spcPct val="90000"/>
              </a:lnSpc>
              <a:spcBef>
                <a:spcPts val="500"/>
              </a:spcBef>
              <a:buClr>
                <a:srgbClr val="007AC3"/>
              </a:buClr>
              <a:buSzPct val="75000"/>
              <a:buFont typeface=".LucidaGrandeUI" charset="0"/>
              <a:buChar char="►"/>
              <a:defRPr sz="2000" b="0" i="0" kern="1200">
                <a:solidFill>
                  <a:srgbClr val="172474"/>
                </a:solidFill>
                <a:latin typeface="Arial" charset="0"/>
                <a:ea typeface="Arial" charset="0"/>
                <a:cs typeface="Arial" charset="0"/>
              </a:defRPr>
            </a:lvl2pPr>
            <a:lvl3pPr marL="363538" indent="-188913" algn="l" defTabSz="914400" rtl="0" eaLnBrk="1" latinLnBrk="0" hangingPunct="1">
              <a:lnSpc>
                <a:spcPct val="90000"/>
              </a:lnSpc>
              <a:spcBef>
                <a:spcPts val="500"/>
              </a:spcBef>
              <a:buClr>
                <a:srgbClr val="007AC3"/>
              </a:buClr>
              <a:buSzPct val="70000"/>
              <a:buFont typeface="Calibri" pitchFamily="34" charset="0"/>
              <a:buChar char="-"/>
              <a:defRPr sz="1600" b="0" i="0" kern="1200">
                <a:solidFill>
                  <a:srgbClr val="172474"/>
                </a:solidFill>
                <a:latin typeface="Arial" charset="0"/>
                <a:ea typeface="Arial" charset="0"/>
                <a:cs typeface="Arial" charset="0"/>
              </a:defRPr>
            </a:lvl3pPr>
            <a:lvl4pPr marL="539750" indent="-174625" algn="l" defTabSz="914400" rtl="0" eaLnBrk="1" latinLnBrk="0" hangingPunct="1">
              <a:lnSpc>
                <a:spcPct val="90000"/>
              </a:lnSpc>
              <a:spcBef>
                <a:spcPts val="500"/>
              </a:spcBef>
              <a:buClr>
                <a:srgbClr val="007AC3"/>
              </a:buClr>
              <a:buSzPct val="70000"/>
              <a:buFont typeface="Calibri" pitchFamily="34" charset="0"/>
              <a:buChar char="-"/>
              <a:defRPr sz="1600" b="0" i="0" kern="1200">
                <a:solidFill>
                  <a:srgbClr val="172474"/>
                </a:solidFill>
                <a:latin typeface="Arial" charset="0"/>
                <a:ea typeface="Arial" charset="0"/>
                <a:cs typeface="Arial" charset="0"/>
              </a:defRPr>
            </a:lvl4pPr>
            <a:lvl5pPr marL="715963" indent="-180975" algn="l" defTabSz="914400" rtl="0" eaLnBrk="1" latinLnBrk="0" hangingPunct="1">
              <a:lnSpc>
                <a:spcPct val="90000"/>
              </a:lnSpc>
              <a:spcBef>
                <a:spcPts val="500"/>
              </a:spcBef>
              <a:buClr>
                <a:srgbClr val="007AC3"/>
              </a:buClr>
              <a:buSzPct val="70000"/>
              <a:buFont typeface="Calibri" pitchFamily="34" charset="0"/>
              <a:buChar char="-"/>
              <a:defRPr sz="1600" b="0" i="0" kern="1200">
                <a:solidFill>
                  <a:srgbClr val="17247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a-DK" err="1">
                <a:latin typeface="Arial"/>
                <a:cs typeface="Arial"/>
              </a:rPr>
              <a:t>Functionele</a:t>
            </a:r>
            <a:r>
              <a:rPr lang="da-DK">
                <a:latin typeface="Arial"/>
                <a:cs typeface="Arial"/>
              </a:rPr>
              <a:t> </a:t>
            </a:r>
            <a:r>
              <a:rPr lang="da-DK" err="1">
                <a:latin typeface="Arial"/>
                <a:cs typeface="Arial"/>
              </a:rPr>
              <a:t>informatie</a:t>
            </a:r>
            <a:r>
              <a:rPr lang="da-DK">
                <a:latin typeface="Arial"/>
                <a:cs typeface="Arial"/>
              </a:rPr>
              <a:t> </a:t>
            </a:r>
            <a:r>
              <a:rPr lang="da-DK" err="1">
                <a:latin typeface="Arial"/>
                <a:cs typeface="Arial"/>
              </a:rPr>
              <a:t>voor</a:t>
            </a:r>
            <a:r>
              <a:rPr lang="da-DK">
                <a:latin typeface="Arial"/>
                <a:cs typeface="Arial"/>
              </a:rPr>
              <a:t> </a:t>
            </a:r>
            <a:r>
              <a:rPr lang="da-DK" err="1">
                <a:latin typeface="Arial"/>
                <a:cs typeface="Arial"/>
              </a:rPr>
              <a:t>onderwijsinstellingen</a:t>
            </a:r>
            <a:r>
              <a:rPr lang="da-DK">
                <a:latin typeface="Arial"/>
                <a:cs typeface="Arial"/>
              </a:rPr>
              <a:t>  </a:t>
            </a:r>
            <a:r>
              <a:rPr lang="da-DK">
                <a:latin typeface="Arial"/>
                <a:cs typeface="Arial"/>
                <a:hlinkClick r:id="rId2"/>
              </a:rPr>
              <a:t>https://www.kennisnet.nl/onderwijs-serviceregister/</a:t>
            </a:r>
            <a:r>
              <a:rPr lang="da-DK">
                <a:latin typeface="Arial"/>
                <a:cs typeface="Arial"/>
              </a:rPr>
              <a:t> </a:t>
            </a:r>
            <a:endParaRPr lang="nl-NL">
              <a:latin typeface="Arial"/>
            </a:endParaRPr>
          </a:p>
          <a:p>
            <a:pPr marL="0" indent="0">
              <a:buNone/>
            </a:pPr>
            <a:endParaRPr lang="da-DK">
              <a:cs typeface="Arial"/>
            </a:endParaRPr>
          </a:p>
          <a:p>
            <a:r>
              <a:rPr lang="da-DK" err="1">
                <a:latin typeface="Arial"/>
                <a:cs typeface="Arial"/>
              </a:rPr>
              <a:t>Technische</a:t>
            </a:r>
            <a:r>
              <a:rPr lang="da-DK">
                <a:latin typeface="Arial"/>
                <a:cs typeface="Arial"/>
              </a:rPr>
              <a:t> </a:t>
            </a:r>
            <a:r>
              <a:rPr lang="da-DK" err="1">
                <a:latin typeface="Arial"/>
                <a:cs typeface="Arial"/>
              </a:rPr>
              <a:t>documentatie</a:t>
            </a:r>
            <a:r>
              <a:rPr lang="da-DK">
                <a:latin typeface="Arial"/>
                <a:cs typeface="Arial"/>
              </a:rPr>
              <a:t>: </a:t>
            </a:r>
            <a:r>
              <a:rPr lang="da-DK">
                <a:latin typeface="Arial"/>
                <a:cs typeface="Arial"/>
                <a:hlinkClick r:id="rId3"/>
              </a:rPr>
              <a:t>developerswiki OSR</a:t>
            </a:r>
            <a:endParaRPr lang="da-DK"/>
          </a:p>
          <a:p>
            <a:pPr marL="0" indent="0">
              <a:buFont typeface=".LucidaGrandeUI" charset="0"/>
              <a:buNone/>
            </a:pPr>
            <a:endParaRPr lang="nl-NL" b="1"/>
          </a:p>
        </p:txBody>
      </p:sp>
      <p:sp>
        <p:nvSpPr>
          <p:cNvPr id="5" name="Titel 1"/>
          <p:cNvSpPr>
            <a:spLocks noGrp="1"/>
          </p:cNvSpPr>
          <p:nvPr>
            <p:ph type="title"/>
          </p:nvPr>
        </p:nvSpPr>
        <p:spPr>
          <a:xfrm>
            <a:off x="348492" y="521188"/>
            <a:ext cx="11345850" cy="576734"/>
          </a:xfrm>
        </p:spPr>
        <p:txBody>
          <a:bodyPr>
            <a:normAutofit fontScale="90000"/>
          </a:bodyPr>
          <a:lstStyle/>
          <a:p>
            <a:r>
              <a:rPr lang="nl-NL">
                <a:latin typeface="Arial"/>
                <a:cs typeface="Arial"/>
              </a:rPr>
              <a:t>Documentatie</a:t>
            </a:r>
            <a:endParaRPr lang="nl-NL"/>
          </a:p>
        </p:txBody>
      </p:sp>
    </p:spTree>
    <p:extLst>
      <p:ext uri="{BB962C8B-B14F-4D97-AF65-F5344CB8AC3E}">
        <p14:creationId xmlns:p14="http://schemas.microsoft.com/office/powerpoint/2010/main" val="1060583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66989" y="1297517"/>
            <a:ext cx="10044874" cy="1595439"/>
          </a:xfrm>
        </p:spPr>
        <p:txBody>
          <a:bodyPr numCol="1"/>
          <a:lstStyle/>
          <a:p>
            <a:r>
              <a:rPr lang="nl-NL" altLang="nl-NL">
                <a:latin typeface="Arial"/>
                <a:cs typeface="Arial"/>
              </a:rPr>
              <a:t>Geïnteresseerd of heeft u vragen?</a:t>
            </a:r>
            <a:br>
              <a:rPr lang="nl-NL" altLang="nl-NL">
                <a:latin typeface="Arial"/>
                <a:cs typeface="Arial"/>
              </a:rPr>
            </a:br>
            <a:endParaRPr lang="nl-NL" altLang="nl-NL"/>
          </a:p>
        </p:txBody>
      </p:sp>
      <p:sp>
        <p:nvSpPr>
          <p:cNvPr id="3" name="Tijdelijke aanduiding voor tekst 2"/>
          <p:cNvSpPr>
            <a:spLocks noGrp="1"/>
          </p:cNvSpPr>
          <p:nvPr>
            <p:ph type="body" sz="quarter" idx="10"/>
          </p:nvPr>
        </p:nvSpPr>
        <p:spPr/>
        <p:txBody>
          <a:bodyPr numCol="1"/>
          <a:lstStyle/>
          <a:p>
            <a:r>
              <a:rPr lang="nl-NL" altLang="nl-NL"/>
              <a:t>Marjan Frijns</a:t>
            </a:r>
          </a:p>
        </p:txBody>
      </p:sp>
      <p:sp>
        <p:nvSpPr>
          <p:cNvPr id="4" name="Tijdelijke aanduiding voor tekst 3"/>
          <p:cNvSpPr>
            <a:spLocks noGrp="1"/>
          </p:cNvSpPr>
          <p:nvPr>
            <p:ph type="body" sz="quarter" idx="11"/>
          </p:nvPr>
        </p:nvSpPr>
        <p:spPr/>
        <p:txBody>
          <a:bodyPr numCol="1"/>
          <a:lstStyle/>
          <a:p>
            <a:r>
              <a:rPr lang="nl-NL" altLang="nl-NL"/>
              <a:t>Productmanager Kennisnet</a:t>
            </a:r>
          </a:p>
        </p:txBody>
      </p:sp>
      <p:sp>
        <p:nvSpPr>
          <p:cNvPr id="5" name="Tijdelijke aanduiding voor tekst 4"/>
          <p:cNvSpPr>
            <a:spLocks noGrp="1"/>
          </p:cNvSpPr>
          <p:nvPr>
            <p:ph type="body" sz="quarter" idx="12"/>
          </p:nvPr>
        </p:nvSpPr>
        <p:spPr>
          <a:xfrm>
            <a:off x="414065" y="4290231"/>
            <a:ext cx="3744913" cy="426694"/>
          </a:xfrm>
        </p:spPr>
        <p:txBody>
          <a:bodyPr numCol="1"/>
          <a:lstStyle/>
          <a:p>
            <a:r>
              <a:rPr lang="nl-NL" altLang="nl-NL">
                <a:hlinkClick r:id="rId2"/>
              </a:rPr>
              <a:t>m.frijns@kennisnet.nl</a:t>
            </a:r>
            <a:r>
              <a:rPr lang="nl-NL" altLang="nl-NL"/>
              <a:t> </a:t>
            </a:r>
          </a:p>
        </p:txBody>
      </p:sp>
    </p:spTree>
    <p:extLst>
      <p:ext uri="{BB962C8B-B14F-4D97-AF65-F5344CB8AC3E}">
        <p14:creationId xmlns:p14="http://schemas.microsoft.com/office/powerpoint/2010/main" val="182215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30213" y="508555"/>
            <a:ext cx="11345850" cy="576734"/>
          </a:xfrm>
        </p:spPr>
        <p:txBody>
          <a:bodyPr numCol="1">
            <a:normAutofit fontScale="90000"/>
          </a:bodyPr>
          <a:lstStyle/>
          <a:p>
            <a:r>
              <a:rPr lang="nl-NL" altLang="nl-NL"/>
              <a:t>Een centraal register voor het onderwijs</a:t>
            </a:r>
          </a:p>
        </p:txBody>
      </p:sp>
      <p:sp>
        <p:nvSpPr>
          <p:cNvPr id="3" name="Tijdelijke aanduiding voor inhoud 2"/>
          <p:cNvSpPr>
            <a:spLocks noGrp="1"/>
          </p:cNvSpPr>
          <p:nvPr>
            <p:ph idx="10"/>
          </p:nvPr>
        </p:nvSpPr>
        <p:spPr>
          <a:xfrm>
            <a:off x="366771" y="1266788"/>
            <a:ext cx="11309292" cy="5591212"/>
          </a:xfrm>
        </p:spPr>
        <p:txBody>
          <a:bodyPr vert="horz" lIns="91440" tIns="45720" rIns="91440" bIns="45720" numCol="1" rtlCol="0" anchor="t">
            <a:normAutofit/>
          </a:bodyPr>
          <a:lstStyle/>
          <a:p>
            <a:pPr marL="0" indent="0">
              <a:buNone/>
            </a:pPr>
            <a:r>
              <a:rPr lang="nl-NL">
                <a:latin typeface="Arial"/>
                <a:cs typeface="Arial"/>
              </a:rPr>
              <a:t>De voorziening Onderwijs serviceregister (OSR) vervult de rol van “gouden gids” voor de onderwijsketen. In het OSR wordt de relatie tussen onderwijsinstellingen, leveranciers en diensten vastgelegd. Hiermee biedt het OSR een standaardoplossing voor het vastleggen van mandatering- en routeringsinformatie</a:t>
            </a:r>
            <a:r>
              <a:rPr lang="nl-NL">
                <a:solidFill>
                  <a:schemeClr val="accent2"/>
                </a:solidFill>
                <a:latin typeface="Arial"/>
                <a:cs typeface="Arial"/>
              </a:rPr>
              <a:t>.</a:t>
            </a:r>
          </a:p>
          <a:p>
            <a:pPr marL="0" indent="0">
              <a:buNone/>
            </a:pPr>
            <a:endParaRPr lang="nl-NL"/>
          </a:p>
          <a:p>
            <a:pPr marL="0" indent="0">
              <a:buNone/>
            </a:pPr>
            <a:r>
              <a:rPr lang="nl-NL"/>
              <a:t>In het OSR: </a:t>
            </a:r>
          </a:p>
          <a:p>
            <a:r>
              <a:rPr lang="nl-NL">
                <a:latin typeface="Arial"/>
                <a:cs typeface="Arial"/>
              </a:rPr>
              <a:t>Geven onderwijsinstellingen aan welk (administratie-)systeem zij gebruiken voor berichtuitwisseling voor de verschillende diensten (= mandateren); </a:t>
            </a:r>
          </a:p>
          <a:p>
            <a:pPr lvl="1"/>
            <a:endParaRPr lang="nl-NL">
              <a:latin typeface="Arial"/>
              <a:cs typeface="Arial"/>
            </a:endParaRPr>
          </a:p>
          <a:p>
            <a:r>
              <a:rPr lang="nl-NL">
                <a:latin typeface="Arial"/>
                <a:cs typeface="Arial"/>
              </a:rPr>
              <a:t>Beheren leveranciers van (administratie-)systemen hun technische afleveradressen (</a:t>
            </a:r>
            <a:r>
              <a:rPr lang="nl-NL" err="1">
                <a:latin typeface="Arial"/>
                <a:cs typeface="Arial"/>
              </a:rPr>
              <a:t>endpoints</a:t>
            </a:r>
            <a:r>
              <a:rPr lang="nl-NL">
                <a:latin typeface="Arial"/>
                <a:cs typeface="Arial"/>
              </a:rPr>
              <a:t>) voor de verschillende diensten, zodat berichten op de juiste plek kunnen worden afgeleverd voor de onderwijsinstelling;</a:t>
            </a:r>
          </a:p>
          <a:p>
            <a:endParaRPr lang="nl-NL">
              <a:latin typeface="Arial"/>
              <a:cs typeface="Arial"/>
            </a:endParaRPr>
          </a:p>
          <a:p>
            <a:r>
              <a:rPr lang="nl-NL">
                <a:latin typeface="Arial"/>
                <a:cs typeface="Arial"/>
              </a:rPr>
              <a:t>Kunnen leveranciers van verschillende systemen informatie opvragen over onderwijsinstellingen, mandaten (ter validatie) en bij welke technische afleveradressen (</a:t>
            </a:r>
            <a:r>
              <a:rPr lang="nl-NL" err="1">
                <a:latin typeface="Arial"/>
                <a:cs typeface="Arial"/>
              </a:rPr>
              <a:t>endpoints</a:t>
            </a:r>
            <a:r>
              <a:rPr lang="nl-NL">
                <a:latin typeface="Arial"/>
                <a:cs typeface="Arial"/>
              </a:rPr>
              <a:t>) ze gegevens mogen uitwisselen volgens de onderwijsinstellingen. </a:t>
            </a:r>
          </a:p>
        </p:txBody>
      </p:sp>
    </p:spTree>
    <p:extLst>
      <p:ext uri="{BB962C8B-B14F-4D97-AF65-F5344CB8AC3E}">
        <p14:creationId xmlns:p14="http://schemas.microsoft.com/office/powerpoint/2010/main" val="7180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30213" y="619683"/>
            <a:ext cx="11754900" cy="576734"/>
          </a:xfrm>
        </p:spPr>
        <p:txBody>
          <a:bodyPr numCol="1">
            <a:noAutofit/>
          </a:bodyPr>
          <a:lstStyle/>
          <a:p>
            <a:r>
              <a:rPr lang="nl-NL" altLang="nl-NL" sz="3600">
                <a:latin typeface="Arial"/>
                <a:cs typeface="Arial"/>
              </a:rPr>
              <a:t>Onderwijsinstellingen mandateren hun leverancier(s)</a:t>
            </a:r>
            <a:endParaRPr lang="nl-NL" altLang="nl-NL" sz="3600"/>
          </a:p>
        </p:txBody>
      </p:sp>
      <p:sp>
        <p:nvSpPr>
          <p:cNvPr id="3" name="Tijdelijke aanduiding voor inhoud 2"/>
          <p:cNvSpPr>
            <a:spLocks noGrp="1"/>
          </p:cNvSpPr>
          <p:nvPr>
            <p:ph idx="10"/>
          </p:nvPr>
        </p:nvSpPr>
        <p:spPr>
          <a:xfrm>
            <a:off x="71482" y="1326411"/>
            <a:ext cx="5941708" cy="5529068"/>
          </a:xfrm>
        </p:spPr>
        <p:txBody>
          <a:bodyPr vert="horz" lIns="91440" tIns="45720" rIns="91440" bIns="45720" numCol="1" rtlCol="0" anchor="t">
            <a:normAutofit lnSpcReduction="10000"/>
          </a:bodyPr>
          <a:lstStyle/>
          <a:p>
            <a:r>
              <a:rPr lang="nl-NL">
                <a:latin typeface="Arial"/>
                <a:cs typeface="Arial"/>
              </a:rPr>
              <a:t>Formeel mandateert het bevoegd gezag, maar er is voor gekozen om de mandaten vast te leggen op </a:t>
            </a:r>
            <a:r>
              <a:rPr lang="nl-NL" err="1">
                <a:latin typeface="Arial"/>
                <a:cs typeface="Arial"/>
              </a:rPr>
              <a:t>instellings</a:t>
            </a:r>
            <a:r>
              <a:rPr lang="nl-NL">
                <a:latin typeface="Arial"/>
                <a:cs typeface="Arial"/>
              </a:rPr>
              <a:t>(</a:t>
            </a:r>
            <a:r>
              <a:rPr lang="nl-NL" err="1">
                <a:latin typeface="Arial"/>
                <a:cs typeface="Arial"/>
              </a:rPr>
              <a:t>erkennings</a:t>
            </a:r>
            <a:r>
              <a:rPr lang="nl-NL">
                <a:latin typeface="Arial"/>
                <a:cs typeface="Arial"/>
              </a:rPr>
              <a:t>) niveau (BRIN4). Op termijn wordt dit mogelijk op onderwijsaanbieder niveau.</a:t>
            </a:r>
          </a:p>
          <a:p>
            <a:r>
              <a:rPr lang="nl-NL" altLang="nl-NL">
                <a:latin typeface="Arial"/>
                <a:cs typeface="Arial"/>
              </a:rPr>
              <a:t>De beheerder met OSR-toegang logt in op het OSR via Mijn DUO. </a:t>
            </a:r>
            <a:endParaRPr lang="nl-NL" altLang="nl-NL"/>
          </a:p>
          <a:p>
            <a:r>
              <a:rPr lang="nl-NL" altLang="nl-NL">
                <a:latin typeface="Arial"/>
                <a:cs typeface="Arial"/>
              </a:rPr>
              <a:t>Via de interface van het OSR kiest de beheerder: </a:t>
            </a:r>
            <a:endParaRPr lang="nl-NL" altLang="nl-NL"/>
          </a:p>
          <a:p>
            <a:pPr lvl="1"/>
            <a:r>
              <a:rPr lang="nl-NL" altLang="nl-NL">
                <a:latin typeface="Arial"/>
                <a:cs typeface="Arial"/>
              </a:rPr>
              <a:t>De onderwijsinstelling </a:t>
            </a:r>
            <a:endParaRPr lang="nl-NL" altLang="nl-NL"/>
          </a:p>
          <a:p>
            <a:pPr lvl="1"/>
            <a:r>
              <a:rPr lang="nl-NL" altLang="nl-NL">
                <a:latin typeface="Arial"/>
                <a:cs typeface="Arial"/>
              </a:rPr>
              <a:t>De dienst </a:t>
            </a:r>
            <a:endParaRPr lang="nl-NL" altLang="nl-NL"/>
          </a:p>
          <a:p>
            <a:pPr lvl="1"/>
            <a:r>
              <a:rPr lang="nl-NL" altLang="nl-NL">
                <a:latin typeface="Arial"/>
                <a:cs typeface="Arial"/>
              </a:rPr>
              <a:t>Het (administratie)systeem / systemen </a:t>
            </a:r>
            <a:endParaRPr lang="nl-NL" altLang="nl-NL"/>
          </a:p>
          <a:p>
            <a:pPr lvl="1"/>
            <a:r>
              <a:rPr lang="nl-NL" altLang="nl-NL">
                <a:latin typeface="Arial"/>
                <a:cs typeface="Arial"/>
              </a:rPr>
              <a:t>De startdatum </a:t>
            </a:r>
          </a:p>
          <a:p>
            <a:r>
              <a:rPr lang="nl-NL" altLang="nl-NL">
                <a:latin typeface="Arial"/>
                <a:cs typeface="Arial"/>
              </a:rPr>
              <a:t>De beheerder heeft overzicht voor al zijn scholen over de afgegeven mandaten voor de verschillende systemen voor de verschillende diensten en wanneer die zijn afgegeven (en evt. Beëindigd (einddatum).</a:t>
            </a:r>
            <a:endParaRPr lang="nl-NL" altLang="nl-NL"/>
          </a:p>
        </p:txBody>
      </p:sp>
      <p:sp>
        <p:nvSpPr>
          <p:cNvPr id="5" name="AutoShape 2" descr="data:image/jpg;base64,%20/9j/4AAQSkZJRgABAQEAYABgAAD/2wBDAAUDBAQEAwUEBAQFBQUGBwwIBwcHBw8LCwkMEQ8SEhEPERETFhwXExQaFRERGCEYGh0dHx8fExciJCIeJBweHx7/2wBDAQUFBQcGBw4ICA4eFBEUHh4eHh4eHh4eHh4eHh4eHh4eHh4eHh4eHh4eHh4eHh4eHh4eHh4eHh4eHh4eHh4eHh7/wAARCAJ3BB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B9FFFfZHKFFFFABRRRQAUUUUAFFFFABRRRQAUUUUAFFFFABRRRQAUUUUAFFFFABRRRQAUUUUAFFFFAGx4K/wCRs03/AK7j+Rr2WvGvBX/I2ab/ANdx/I17LXmY340aQCiiiuMsKKKKACiiigAooooAKKKKACiiigAooooAKKKKACiiigAooooAKKKKACiiigAooooAKKKKACiiigAooooAKKKKACiiigAooooAKKKKACiiigAooooAKKKKACiiigAooooAKKKKACiiigAooooAKKKKACiiigAooooAKKKKACiiigAooooAKKKKACiiigAooooAKKKKACiiigAooooAKKKKACiiigAooooAKKKKACiiigAooooAKKKKACiiigAooooAKKKKACiiigDwKiiivfMAoq5o+m3eq3yWdnHukbkk9FHck+lehaf4A0qKEfbZp7mXHzFW2KD7Ac1jUrwp/ENJs8xorv8AX/AKLA02jzSM6jPkSnO76H1+tcTZWN1eX62NvCzXDNt2HjB759MU4VYTV0waaK1FelaV8P8AT44VOpTy3Ep+8sbbEHsO5qHWvh/btC0mkzyJKBxFKcq3tnqKz+tU72uPlZ53RVhbK6a/+wC3f7Vv8vysc7vSu+0b4f2qwq+qzySSkcxxNtVfbPU1pUrQprViSbPOaK9J1b4f2EkLNps8sEo+6sjbkPt6ivPb61uLG7ktbqMxzRnDKaKdaNT4QaaIKKvaRp/26SVpJ0treBN80zgkKM4HA6knoKfqumx2tvFeWl2t3aSsUEgQqVYdVYHocc1fMr2AzqKKs2Vr9phu5PMC/ZofNIx975lXH/j1NuwitRRRTAKKKtQW9q5tfMvlj81mEuUJ8kA8E+ufak3YCrRQcA4zRTAKKKKACiiigAooooA2PBX/ACNmm/8AXcfyNey1414K/wCRs03/AK7j+Rr2WvMxvxo0gFFFFcZZXtry2uZ7iCGTdJbOElXBG0kZ/Gn3U8VrbSXM77Io1LO2M4ArD079x4gnm6Lc3MsDf7wAZf8A2arniP8AfQQ2PXzmLP8A7iDcf1Cj8atxV0JM0oJUmgjmibdHIoZTjGQRkU+s6wa5Hh6yNpHG8xt4gBIxCj5RknFFnc38d8tnqK2zNKjPFJAGAO3GVIOeeQc0nHVhc0aKxor7VL2e6hsorWMW07RNLOGIbHQAA+mMnNWbXUP+JfcXF6ixSWpZZ1U5GVGcj2III+tDiwuXZ5BFBJKQSEUsQO+BmktZhcWsVwqlRIiuAe2Rmsa8udYTTZ7u5t7UWxhYtChYyxqR1z0JHcYq5am7Gh2QskhaUwxjMrEKo2jnjk/Sny6BfU0aTI7EGs60uNQF09jeLbGcxGWGSIMEYZwQQeRgkd+9UtDfVRE73U1k0HnTbgiMH3bz0JOMZ/SjkC5vFhSbhVKbSfG1wTPY6RALcfcWaUB5R6jn5fbNTXWi+Llt45LfRTI5I3xm4jBAxzzuxnOKn3f5l94ak+4UbhVKDQvHS3CfadKtXhc4PkzqGj9zlvmH0xV8aB4k/wCgcf8Av8n/AMVQ+VfaX3hqVrC8S8tzMqlAJHTBP91iuf0qfcKyLLw146hgaG30m2iVZZH3Tzq2/c5Ixtbjgjr+VadvoniprUSTaM0cuDujFxGeR6Hd3py5Okl94akm4VAt4h1F7LadywrLuzxgkjH6VBBofjoSo9xo9sYXOCkdwu+MepJbDe+MUy68N+MV1d7i00hG326xh5LhAqkMxOQGyeoprk/mX3hqaO4UbhVex0LxlueO+0qLIwVkhmTa3tgtkEVFc6H45aZ/suk2yRJ086dS0n0w3y/j+VL3b/EvvDUu7hRuFQTaL4uFtFJForGQkeZEZ48gd+d2M0210Hxoscr3mmQMcZjjhmXI9iS2D9eKXu/zL7w1LO4UbhVG30Px0Jka40e2MTnBWKdd8XuSWw34Yp93onjUXBitdHiKFRtlknTCnnOQGye2P50/d/mX3hqW9wo3Cq9joXjLLx32lRZXBWSGZNrj6FsgirX9geJP+gcf+/yf40m4r7S+8NRu4UbhTv7A8Sf9A4/9/k/xo/sDxJ/0Dj/3+T/GlePdBqN3CjcKd/YHiT/oHH/v8n+NH9geJP8AoHH/AL/J/jRePdBqN3CjcKd/YHiT/oHH/v8AJ/jR/YHiT/oHH/v8n+NF490Go3cKNwp39geJP+gcf+/yf40f2B4k/wCgcf8Av8n+NF490Go3cKNwp39geJP+gcf+/wAn+NH9geJP+gcf+/yf40Xj3Qajdwo3Cnf2B4k/6Bx/7/J/jR/YHiT/AKBx/wC/yf40Xj3Qajdwo3Cnf2B4k/6Bx/7/ACf40f2B4k/6Bx/7/J/jRePdBqN3CjcKd/YHiT/oHH/v8n+NH9geJP8AoHH/AL/J/jRePdBqN3CjcKd/YHiT/oHH/v8AJ/jR/YHiT/oHH/v8n+NF490Go3cKNwp39geJP+gcf+/yf40f2B4k/wCgcf8Av8n+NF490Go3cKNwp39geJP+gcf+/wAn+NH9geJP+gcf+/yf40Xj3Qajdwo3Cnf2B4k/6Bx/7/J/jR/YHiT/AKBx/wC/yf40Xj3Qajdwo3Cnf2B4k/6Bx/7/ACf40f2B4k/6Bx/7/J/jRePdBqN3CjcKd/YHiT/oHH/v8n+NH9geJP8AoHH/AL/J/jRePdBqN3CjcKd/YHiT/oHH/v8AJ/jR/YHiT/oHH/v8n+NF490Go3cKcDSroHiPPOnH/v8AJ/jURWaC4e3uYzHKhwymi6ezAkooooGFFFFABRRRQAUUUUAFFFFABRRRQAUUUUAFFFFABRRRQAUUUUAFFFFABRRRQAUUUUAFFFU9avG0/S57yOHzmjAIj3Y3EkDGfxppXdgLlFZNzrSxnS/Kh8z7ey5+bHlqQOffkgVZGq2BupbXzyJYlZmBRhwvXBxg49s0+ViuXaKzY9Wt7m4tVs5o5I5JGRyVbnCbvlOMH3/HvTota02SKeVbnCW4BlLIy7QTgHkcj3HFHK+wXNCiqun6hZ6gJDaTeZ5bbXG0gg/Q9veqVnql5J59zcWtvDp8LSKZhMWf5CRnbt9vWjlYXNeise51qMhns5oHjFvNJudX5ZMcjA5Xnn9Knk1rToZkt57pUmO0EbWwCwBGTjgHPU0ckuwXNGiqkWpWct+9jHKWnTO4BGwCOo3Yxn2zVpmVSoZgCxwMnqaVmMWik3Lv2bhuxnGecetLSAKKKKAPAqKKG6GvfMD1b4b6WtjoKXTL+/u/nJ7hf4R/X8az9W8U6xc6zNp/h2zWYQEh32bixHBPoBniut01RFpNssfRLdMf98iuQ+E4BXVJSPnMign8zXlJp89SSua9kafgzxJNq0s9jqEAgvoOSACNwzg8HoQa2LXSrO21a51OKMC4uFAc+mOuPrxn6VyVt+6+LcyxjAdDux7xgn9a7uorJRfu6XQI5PxZ4kvrPVYtH0e2Wa8dQzEruxnoAPpzVzwne+ILia4h1yzEOxVMbhNu455HBwaxfGdhq1h4jj8RaXCZgFG8Bd20gYOR6EVs+DvEqa8ksUkIguoQCyg5Vh6j/CrlFeyTivXuLqaY0qzGtnV/LH2oxeXnt9frjj6VzfivxFrNj4jTS9MhimLxKyqU3MSc57+1dlXn3im8g0/4kWl5clhDFEjMVGTjDdqmh70tVfQcjT8LeKL661htH1izW3uSCUIUqcgZwQfbvUHxU0tJdPi1WNcSwsI5CO6Hp+R/nVPSrj/hIPiIup2ccgtbdBudhjgKQM/Umuq8Zor+FdRVunkk/iCCK0dqdWLStsLdHl9h/wAivqu3r5sGfplv64qzoozoSBsYOrQbc/Q5/pWbpOoNYSS7oI7iCZPLmhfOHGcjkdCD0NWLvWBI9oltZx2trayiVYVYnc2Rksx6njFdsou7RBr6tdNfWuuWrQwxQ2tynkKiAbCZCpOepz3ovbpo4tc0mCOOK0tLbaiqgDMRIgLMepJ5rEfVGYaliIA30iuTu+4Qxb8etW73xAtxb3kcemwQveoBcSKxJZsg556Djp71Ps2raf1oO5ra00Fnp93YyXVibVbVFgtkUGUSkKd54yD1JOaPtSNr+n6WtvDHEYo2dtgLSSGHAJPpz0/GsW/1BLzT/Om0lTcFVhN4HbBIAxx03YFVJ9Smk1KG/RRHLEI9uOeUAAP6Uo03YLm7pFsRD4bkeMBTLOWJHUKcnP5GpdHuJGl8NMdh8xpoW+QfMgYAD8u9Z8/iWSRLiOOyiiR02wKGP+j5BDFfXIJp/h2cu1jNIYYbbSmeR3aQAtu5AA6k5GOKUoys2/63/wAwJ9Mknk0L7LpF1ax3I803Nu6DzJh2KkjnC9q5YVqafqlvZw749NjN6AwW4MjfLuyM7emQDWbGjyOscas7scKqjJJraCs2IbRSsrKxVlKsDgg9QaStBBRRRQAUUUUAbHgr/kbNN/67j+Rr2WvGvBX/ACNmm/8AXcfyNey15mN+NGkAooorjLMCVGOn6pNGMyW9+06Y9U2kj8RkfjVlXW7vL26Q7oobbyoz7su9v02Ves7UW5uctvE8zSkYxjIAx+lQ6ZpsdhpZsY5CwO/Lkc/N/gMD8KtyVhLcqW9zcR6TpNraLGbi4gQK0mdqKqAliB17ce9MEd9F4g08Xl+lyGSYqqwCPbwOepzVuXTGNlZRQXTQ3FmoWKYIDn5dpyp6gjtTbfS5Fv4b+6vGuLmNWXOwKu0joAOnr3zVcy1fqIdofS+/6/Zf5is/Us/2frvoLhCfptjz+lbNjbfZRP8APv8ANmaXpjG7tTY7GP8A01ZSJI7t9zKR0GwKR+lJSSd/66DHaoVGm3ZbG3yXzn02ms+G4uVstMsrIRiaW2VzJICVjRVXJwOpyRgUp0m6khNncapJNZbdvlmIB2HYM/cfgM1NPpshhtDa3Zt7i1j8tJfLDBlwAQV7jgHrQrLS4tStax3kXia3W8vkuibSQrthEe35k9Cc0li2LBv+vqX/ANGGrVnpjQ6guoT3b3Fz5TRuxUKCCQQAB0AwfzqnPY3Ftdu8V5/oskpkMDRAkMTzhs8DPOMVV09APaKKKK8Y1CiiigAooooAKKKKACiiigAooooAKKKKACiiigAooooAKKKKACiiigAooooAKKKKACiiigAooooAKKKKACiiigAooooAKKKKACiiigAooooAKKKKACiiigArz/xg3/FVSL/0xT+tegV574x/5G2T/rin9a6MN8bJlsVR0paQdKWusQUUUUAFFFFABRRRQAUUUUAFFFFABRRRQAUUUUAFFFFABRRRQAUUUUAFFFFABRRRQAVQ8QRyTaRNHFG0jlkwqjJOHU1fopp2dwOVj0+8W9Ae3k8u1vY44CB1i3s5b6cqP+A00x6rdX6yXMN6WjFyrBkAiXKEJsxycjHPrXWUVftH2FY5yaOa3g8PRxRBZ443CowxhxAeD+NZ722pXdrfSzQX8sktgkf7+MAlw+WVQO3pXVSWUEmoR3z+Y0sSFUBc7Vz1IXpntmrNP2ltRWKFpFIuvX0pjZY3ihCtjgkbs/lxWQNJkXQ9VlAvDczC5VYTIxQ5ZsYTpk8c+9dNRUqbQ7HN+IreRYVdYWEUelToxC8KcJge3Q/lTbm0uJLTWNlvIxmjtvLwv38KM49cVvajZw39qba4MnlMQWCOV3D0OO3tVgAAAAYA6CqVSy/r1FYw7NZ4/Eci2sN7HayM7XKyp+6L9njPqT1FaOrWKahaGEuY5FIeKVesbjowq3RUOWw7GXoljdRPJf6nIkt/MArFPuRoOir/ADPvWpRRSbuwCiiikM8Cooor3zA9m8HXq33huymBBZYxG49GXj/P1ri7S+ufBWuX0E9m81rO26Mg7cjJ2kHp0OCKo+B/Ef8AYl20NzuaymI345KN/eH9a9StprS/gWWCSG5iPIIwwrzJr2MmmrxZotTjPA8N3qniS88SXUJijYFYge5OBx6gAda7nIyRkZHUVm65renaNamS5mXeB8kKEbmPoB2rz3SfF93b+I5tSusvBc4WWJT91R93b9P15qfZzr3klogukdZr/jGPRtWlsbjT5ZFUKVkV8bsjPes74dw3F1repa49uYIJ8hFxwSzZOPXGP1rr7K60/VIFntpILlCOOASPqD0pmrapp+k2xlvJ0iUD5UH3m9gKlTtHkjHVjt1LuRnbkZxnFcH4hgiufidYw3ESyxPGgZWGQRhutYyeMLweKDqzKfII8swZ48vPT698+tekaVqOnarCtzZyxSn043qfQjqKrklQ1a3Qr8xyFpH/AMI18QRaw5SxvwNq9hnp+TcfQ1sfEi8W18MSw5+e5YRKPbOT+g/WtrU7yw0+E3F/LDEq9C+N30A615P4u12TXNS84BktowVhQ9h6n3NXSi601JrYHohPD2lWt7a3l9f3E8VraBdwgTc7Fjxj24qWw0vSJUvdQuL65j0uCVY42WMGWRm6DHQUvg83Ec0s9vrlrprKVDrOeJV78dD/APXrch1Wxln1i203UbbTmluUmglljHluAuG4IOMnnpXTOUlJ2/r8CUZw8L2iXOpJcakYoLMRSCUp1R+eR647etVJNEtGOlNb3MskV/cvEGKgEKHABHvg1M91GNN8RRXGpR3c8zQ7Jc/67DclQewqz4XvtO/sq1N/dJDJpVy1xGjdZVK52j33AUrzSvf+rf5hoQ3ekf8AEnS2s764kJ1Q2xhcAIH5Ab8sU278P6Y0qWem6m816LtbWVJFCgk5yy98DFO0/VoIdHt7iaRTOusC5eMH5tuOTinzrpum+I4Nbi1a2u4XvRJ5Ued6oSSSfTFF5p2uBDeaDpZhEum6hcTiK8S1uPMjCjLHGV/KpZ/DOmpq72K6qzC2WSW7bZnyo1xgD1Y5qXXLhje2kj+IrW9tvtiukMShdi5zubAAyBxzRp+p2kPjTV5DeJDFdiWOK4xuRSSCrehHFK87Xv8A19waFVvDdrc3di2m3shsbqJ5jLOmGjVD8xIHX2qzaaLpK3ek3Vhql6I7q4eJJfLAZXXGCB9TSx6hHa67jVtbivop7OS3aa3X5Id3TAAA7dh3qyf7PsbTwz5F20lql9JJ50q7MjIy2OwpOU9Ff+tQMyPR9PEF5qWsXt2IheyW6mGMMzMDyzelTTW+ijwNFKZp/M+0yCNxEMs+OFJ/u4was+HrgQ6jd3n9vWUFi95I09rKdxlTd1A75HpVF5dNv/Dl1aR3kVo9veS3MMUgI8xCOFHv2p3k2A6bw3Yx201v9vmOqwWn2qSLy/3QGM7c+uDVXWNH0/T9KguDqDtdXEEcscG31+8Sew9PpWt4k1D7fp0l1a+ILeK2kt1DWW3EpYAArkDJGffFYviu4guG03yJUk8uwiR9pztYZyD71VNzbV2DsYtFFFdJJseCv+Rs03/ruP5GvZa8a8Ff8jZpv/XcfyNey15mN+NGkAooorjLCiiigAooooAKKKKACiiigAqjqP3R9R/Or1UdR+6PqP51UdxM9ZoooryjQKKKKACiiigAooooAKKKKACiiigAooooAKKKKACiiigAooooAKKKKACiiigAooooAKKKKACiiigAooooAKKKKACiiigAooooAKKKKACiiigAooooAKKKKACvPfGP/I2yf9cU/rXoVee+Mf8AkbZP+uKf1row3xv0JlsVR0paQdKWusQUUUUAFFFFABRRRQAUUUUAFFFFABRRRQAUUUUAFFFFABRRRQAUUUUAFFFFABRRRQAUUUUAFFFFABRRRQAUUUUAFFFFABRRRQAUUUUAFFFFAHgVFFFe+YBT45ZY8+XLJHnrtYj+VMopAKzMzFmYsx6knJpKKKYDo5JIzujkdD6qxFDu7tud2dvVjk02ikAU5HeNt0bsjeqnBptFMB0kkkh3SSO59WYmm0UUAFFFFABRRRQAUUUUAFFFFAFjTrySxvEuoUid0zgSpuXkY5FTaxqt7q1ws15IpKLtRUUKqD0AFUaKnlV79RhRRRVCCiiigAooooA2PBX/ACNmm/8AXcfyNey1414K/wCRs03/AK7j+Rr2WvMxvxo0gFFFFcZYUUUUAFFFFABRRRQAUUUUAFUdR+6PqP51eqjqP3R9R/OqjuJnrNFFFeUaBRRXmHiq6uNO+N+mamtzMLSOwt7S5h8w+XtuJpUVyOmRIsQz6E1pSp+0dhSdlc9PorO8T6pHovh3UNWkGVtLd5Qv94gcL+JwPxrkPg8JtF8DaiutX0ksllf3TXc8rlsEHc57nAO7A9KI07wcuwN7HoFFctovj3QdU1WHTo49UtJLnItJL3T5reO5IGcRu6gMcAnHXHNWNf8AGWhaJfS2F7NcNeokbpbQW7zSzb9+AiKCWP7ts46Y5odKadrahdHQ0Vi+FfE2l+JIp2sDcxT2zBLi1u7d4J4SRldyOAQCOQehrO1f4geHdN1WfT5DqNy1q228ntLCWeG0OM4lkRSqkA5I7DrQqU3LltqF1udNa3VtdI7WtxFOqSNE5jcMFdThlOOhBGCO1S1xHw61Cys/C2uapcXMa2Ues6jcNMp3L5fnu24Y6jHPFaGheOdE1fVY9Mji1SzuJgzW32/T5bZbkKMnyy6gNgc4645pyoyTdlsF0dPRXPeJfGGlaDeJYz2+qXt40Yl8iwsJbl1QkgM2xSAMg9fSs7xd44sbL4b3firSPtV7G0Egt2trVpGSQBh864ygVgd24DGMGkqU3ay3HfWx2VFYvhTxDB4gtpZYdP1az8kqrDULGS2LkjOVDgZH0rC8beOV8PeLtI0k6brVyk6SyTGz06ScMAnyqpUHJBOTjpxnrTVGbnyW1FzK1zt6KxtS8TaVpvh+DWtRa4tYJwgihkgfz3dvuxiIDcXP93Gah8LeLtI8RTzWtoLy1vYFDyWd9avbTqhOA+xwCVJ4yOKn2c7N20QXRv0VzniTxpouhagunzrqF5ebBLJBYWUly8UZyA7iMHaDg4z1xxVy28SaPdf2S1rdieLVw5s5YwSkm1SxGexwDweflPpR7Odr20C5r0VS1XVLTTGs1umcNeXKWsCqpYtIwJH4YUknsAawtc8feH9J1ObT5BqV3Lb4+1tY2EtylrkZ/esikJxzg845ojTlL4UM6qiqtpqNhdaXHqlveQS2MkXnJcK48sx4zuz0xiuf0X4geHdW1OGxt3v4vtJIs7i5sZYYLs4ziKRlCvwCRg8jpmhU5u9lsK6OqorD8R+KdN0O5itJo768vZUMi2tjavcS7AcFyqg4XPGTjJ4FV/BXjPS/FqTy6XZ6rFDCWV5buyeBd6ttZPm/iBHI7U/ZT5ea2gXOkorkrT4ieGbrVI7OKa98maXyIb9rKVbOWTOAiTldhJPA5wTwM1o+IvFeiaBcpbapcvFNJCZYkSJnaXDKu1FUEsxLDCgZodKaaVtWF0blFYHhbxdpPiK4ntbVb60vYFDyWl/aSW0wQnAcI4BKkgjI4zW/UyhKLtJAncKKKKkYUUUUAFFFFABRRRQAUUUUAFFFFABRRRQAUUUUAFee+Mf+Rtk/64p/WvQq898Y/wDI2yf9cU/rXRhvjfoTLYqjpS0g6UtdYgooooAKKKKACiiigAooooAKKKKACiiigAooooAKKKKACiiigAooooAKKKKACiiigAooooAKKKKACiiigAooooAKKKKACiiigAooooAKKKKAPAqKKK98wCiiigAooooAKKKKACiiigAooooAKKKKACiiigAooooAKKKKACiiigAooooAKKKKACiiigDX8Gf8jVpv/XYfyNexbj61474N/wCRp07/AK7D+Rr2GvNxnxouIu4+tG4+tJRXIULuPrRuPrSUUALuPrRuPrSUUALuPrRuPrSUUALuPrRuPrSUUALuPrVHUWbA57j+dXao6l0H1H86cdwPXqKKK8k1CvOvFulNrfjXxDpcZ2zTeGYfIb+7KJ5mjb8GCn8K9Frm4LG8X4n3mpNbuLN9GggWb+EyCaViv1wwP41rSlytvyJlsY2oaqvirRfCFoq4GszRXd1H/djgAlkU/wDbQIh+tWvCepWOkaL4l1LUrhLe0t9avHlkboBvH5nsAOSTVfwN4b1LTPGuu3F4gGm27NHo/P8Ayznfz5vphyF+i1WvvD+sz+FNZit7IPeJ4hOpW1vK4VblY7hJVXPQbgpAJ74zXQ+S/Kno7fi1+SsKz/r0ZT8Y+KptVTRo18I+IbWD+2rF4r67gjijQ+coyVL+YMglfu555rc0+zt3+NWsX7Rg3EWhWkUbH+FWmnLY+u1fyrJ8Q3XijxdHpkdr4X1LRrOz1W0ubr7eYxLMEmUlUVHb5R94sSPu4AOeOm0+xvI/iRq+ovbutpNplpFHLxhnWScsv4Bl/OiTUYW2evW/YTu3935lZ/3PxXmkQYMmgBpP9opOdufpub86d8I4VT4daRMcNLeQm7ncjmSWVi7sfUksastY3R+JI1D7Oxs/7HMBl/h3+cDt+uOa57Q7zxJ4Psh4XXwlqOsRW7umm3lpLEIWhLEosxdg0ZUHaThshcjriotz0+Vb6fr/AMAt/Ff+tkHw4udJ8K+B9ZlupFttPstc1BRwTgfanCooHJJJAAHJ4Aqp4p8UXGqaj4aj/wCES1+xiGuWzRXt5DHHGM5U/LvLgsrMOV784plp4Y8SWvgQxy26Xur2XiJ9WMAYIl3/AKQZCqk9Mhjtz3AzirOtXHifxZeaFLb+GdQ0fTtP1e3ublb8xieba2MKqMwCKDuLE5OAAOprZKLqc9769yZ7O3n+p0eueMLXT9Uk0mx0rVdb1CFVaeDT4A/kBvu73ZlRSRyBnOOcVxEV4978L/iLM+nXOmk3l4fstxt8yItBGzZ2kryxLcE9a3Y7nXPCniPXIovCmpa3b6tei8tbmyeLCsY0Qxy73UpgpwRkYPtiodH8M+ILnwV400zVRDHqWsXdzLEVP7oeZBGFAPUqpG3OOdpOKiChCN/Tr5q+hX2l6/5nocX+qT/dFcv4j/5KJ4T/ANy9/wDRaVd8HazqGrWbjUvDupaLcW4RJFu/LKyPj5vLKM25QR1OOorP8exana6roXiLTtMuNVXTZZlubS2K+c0cse3cgYgEhgvGRwTWMI8tTlfn+Ql8I3UVW8+Lmk286ho7HSLi7hB7SvJHHux6hdwz/tH1pfG0a2/irwhqkY23H9ovZswHLRSwSFlPtuRG+q1HryaxJNo3jPSdGuWvLeGSK70uZ0SeS3k2kqDkr5isisBuwfmGeai07+2PFfifTdWvtDvNE0rSTJLDDfFPPuLh0KBtqMwVFVn6nJLdOK0itE77Jp/j+YN7+ZheEfE2pWN34gnj8EeIdVkudZud95ai32Osb+UijfKrYVUA6dc1HHBqFr4P1LXrnRr3SRp3iE6va2tzs8xIDtM33GYAEPOevetzzta8F6tqiQeG9Q13R9QumvLdtOMbTW8snMkbo7LlSwLBgT94gjium06S417QJl1fR5tNW6V4mtZpEd/LYYy2wkAkHpk49aqdTltJJW069rdL/IVruz/rcydRYal8R9Mt1O+DSLGS/fB482X91F/46JvzpPhDGv8Awr/Trw4M9/vvbh+7yyuXYn88fQCq/wAJtJ1ex029utegeLUJJUtRuYEtDboIkbjsxDv/AMDqnpt14g8FwyeH4fCepa3ZJNI2l3NjJEFEbsWEc29lKbS23cAQVAPXipkk06cXtb9b/mGu7/r+v1Oe1qV7HwJ4o0W1tJ7m1TxQlklrb4DvDNJDJJEmSBz5rqASBg1peMNb1zXdBGm2fw58TWtys8EttNL9lCQvHKrBvlmJAG3sDxWvD4P1G48AX1hd3MEOvX90dTeZMtHFd+YskYHcqhRF9wvvU+neLPEc9zBp9z8P9ZgvNyrPMZ4Psicjcyyb9zDGSPlyemBWqmuiTaffyWu66pg+/QqX+t6X4T+Iup3niK6Wyt9Ws7cWV1Ip8smLzN8W4dCN4bHfcfSsjWLi7g+GnjrXbOG5gi1S4klsV2FJGjaOKHeFbBUsVZhnHUHjNafiDU9ci8fzXnhjw/8A8JH9mshZ3SNeLbLayFvMwruCGLKy7gOm1PWrcV9L410fW/CWu6Pc6BqbWg8yF5kmXZIGCSxuvDAMp9CCKlaJTa7X1W1+2/RD62MLxLq+pah4HvPDVn8MfFMCPZG3tQRaBYmC4jPE3G0hTwO1bD2guviz4bur+EG7tvD9y4B52SNJArH64LD8TTrHxV4st44tL1DwHqt1qiKEe5tpoPsUpH8YkZwyqeuCuRnHNatxY3jfEyw1IW7/AGRNHuIXl42rI00JC/UhWP4UnJxdrJb7O/R+ZLXu/d+aIddUJ8S/DMq8O9nfROR/Ev7lsH8QDXVVz2tWV1N458PXsUDPbW0N4s0g6IXWPbn64P5V0Nc037sfT9WaBRRRWYBRRRQAUUUUAFFFFABRRRQAUUUUAFFFFABRRRQAV5140YjxdJj/AJ4p/WvRa858a/8AI3Sf9cU/rXThfjfoTLYrBjjrRuPrSDpRXYQLuPrRuPrSUUALuPrRuPrSUUALuPrRuPrSUUALuPrRuPrSUUALuPrRuPrSUUALuPrRuPrSUUALuPrRuPrSUUALuPrRuPrSUUALuPrRuPrSUUALuPrRuPrSUUALuPrRuPrSUUALuPrRuPrSUUALuPrRuPrSUUALuPrRuPrSUUALuPrRuPrSUUALuPrRuPrSUUALuPrRuPrSUUALuPrRuPrSUUALuPrRuPrSUUALuPrRSUUAeKUUUV7JkFFFFABRRRQAUUUUAFFFFABRRRQAUUUUAFFFFABRRRQAUUUUAFFFFABRRRQAUUUUAFFFFAGp4T/5GWw/66j+Rr1evKPCf/Iy2H/XUfyNer1wYv4kXHYKKKK5SgoyOfaqEMTR3d6I2ZpGjQ7mPJb5sVURrdPLW3hZGeGRZyUK8hc/Nnqc9+adhm1RWUt0slvZx+Rcr88fLwsF/M0+2VjcrYsDstW359VP3B+HP/fNPlEaVGRnGRmiuG16O2OoazK1hcPcK6eVdoMLAdi8sQcjHXoacI8zsB3NFY7alcJJqcamNxaWiSxtj7zFWOT6jgVFDqWqXN9bW1vHbBXtIriV3B+UMTuAHcnt6UcjC5u1Q1HoPqP51mafqmp3V/YktaLa3fmsIxGxkRUOME5xk/SqfieVrPVLxl63Vomz3cPt/wDZxVRpvmsB79RRRXimoUUUUAFFFFABRRRQAUUUUAFFFFABRRRQAUUUUAFFFFABRRRQAUUUUAFFFFAHDND4r8Maxq0mj+H4dfsNTvPti7b5Lea3dkVXVg4wy/KCCDnkjFafhbTdYk1u98Sa/FbWt5cwR20FpbyGQW8KFm+Z8Dc5ZznAwMADPWumorV1W1a2vcTQUUUVkMKKKKACiiigAooooAKKKKACiiigAooooAKKKKACiiigAooooAK858a/8jdJ/wBcU/rXo1eUfES4uIPGF5MjN5aWsShSgPzscZHc4FdWEV5v0IqS5VcnHSiseG4vZPLhEsihp9glkhCsy7Ceh4yCKv6bJJJbfvmDurshbGN2GIzj8K7ZQaM4zTLNFFFSUFFFFABRRRQAUUUUAFFFFABRRRQAUUUUAFFFFABRRRQAUUUUAFFFFABRRRQAUUUUAFFFFABRRRQAUUUUAFFFFABRRRQAUUUUAFFFFAHilFFFeyZG7JaRXNppexFUqFWYgYypycn8mpZrSC81qYC0nMTeXjyMKsYZRyciqEWpyRwvEsa4e3EGc9ME/N9cEj8alj1ZQ26WzSXDpIgLkYZVC9uvSsuWV2VcfDp9lthilaczzGRVZSAqlSQCRjnpT4ILW3t7iP8Aem5NiZGYkbPmAOAOvQjmqY1FvOgk8ofuWdsbuu4k/wBaeNTUW5U2qGcw+SZd5+6OnHTPAp2kGhdsdPt1e0uJbW5T98iMsrDD7geQMcDI6VHZaXBdwiZYrkJK7KjB1IiAHVuOefTFRSaxufzI7NEkM6zOd5O5lz+Q5qH7dbmIwvYBowxaIeaQY8jkZ7jjNK0gJmsrP7PtUz/aPsv2jdkbAe4xjNFkto2kIt2JiGu9q+WQCMqOearfbm3Z8sf8e32fr2xjNOsr+OC2EEtok6iXzVJcrhsY7dqpphcvR6IPJYSLMzkyBZFICJtyBnuc4pL63trgME80XKWsT5JGw8KMYxnv1qk2oLNAUurYTSZcpJvKldxyeB155prX7F5WEYBkgWHr027ef/HaSUuoXNOTRIEnjjYXEaibynZiPnG0ncvpyP1qOw0u1vIxNHFd+VJIY0O5f3eAMs3HIyelVm1KM3SXa2SrPuLOwkOHJGDx265qC1vI47X7PcWouEDF0+cqVJGD06jgUrSsGhbFjZ+QkZM/2lrZptwYbAVzxjGTnFZNXEvmVo28ofJbtB16gg8/rVOtEmJhRRRTEFFFFABRRRQAUUUUAFFFFABRRRQBqeE/+RlsP+uo/ka9Xryjwn/yMth/11H8jXq9cGL+JFx2CiiiuUoiSIrdSzbhh1VcemM/41D9nnlZ3uJI93ltGioDhc9Sc9+lW6KLjIGgJggj3D92yEn1xTkiK3Us24YdVUD0xn/GpaKLiCsG+0fUprm/EGoQQ2t8R5qmEtIBtCnBzjoK3qKcZOOwGHfaHcPLL9ivVt4bi2W3mVo9zYUEAqexwcVasdPayuPtTSBwllHAVUckpk5/GtKim5tqwWOO8PTNBf200f8AZk32923CL/j4QHLZY5xx0PArS8Tab9uu7C48wILaXcwx99cg4/MCtqK1toZGlht4Y5H+8yoAW+pHWq2pdB9R/Or57yTQrHr1FFFeKbBRRRQAUUUUAFFFFABRRRQAUUUUAFFFFABRRRQAUUUUAFFFFABRRRQAUUUUAFFFFABRRRQAUUUUAFFFFABRRRQAUUUUAFFFFABRRRQAUUUUAFFFFABRRRQAV5l48t1m8XTrJJIY3t41KZAA68jjOfxr02vOfGv/ACN0n/XFP6104V2m/QmaujMhtNvlmS4nmaNy6tIQT0xjgdOalt4VhQqpJBZm59Scn+dSDpRXa22ZpJBRRRSGFFFFABRRRQAUUUUAFFFFABRRRQAUUUUAFFFFABRRRQAUUUUAFFFFABRRRQAUUUUAFFFFABRRRQAUUUUAFFFFABRRRQAUUUUAFFFFAHilFQef/s/rR5/+z+te1YyJ6Kg8/wD2f1o8/wD2f1osBPRUHn/7P60ef/s/rRYCeioPP/2f1o8//Z/WiwE9FQef/s/rR5/+z+tFgJ6Kg8//AGf1o8//AGf1osBPRUHn/wCz+tHn/wCz+tFgJ6Kg8/8A2f1o8/8A2f1osBPRUHn/AOz+tHn/AOz+tFgJ6Kg8/wD2f1o8/wD2f1osBPRUHn/7P60ef/s/rRYCeioPP/2f1o8//Z/WiwE9FQef/s/rR5/+z+tFgJ6Kg8//AGf1o8//AGf1osBt+E/+RlsP+uo/ka9XryPwhNu8T6eu3GZh39jXrlcGL+JFx2Ciig8jFchQUVH5K/3n/wC+jR5K/wB5/wDvo0ASUVH5K/3n/wC+jR5K/wB5/wDvo0ASUVH5K/3n/wC+jR5K/wB5/wDvo0ASUVH5K/3n/wC+jR5K/wB5/wDvo0ASVR1LoPqP51a8lf7z/wDfRqjqMa4HzP1H8R9aqO4HsVFFFeQahWFbXmsX+r3X2SawgsrO5+zyQywM8smFVi24OAnDcDa2evet2uO8SXOlNrS/2Y8yeI0ljQLAjqZU3DIk42tGFJ5PTsQa0pq7sJ7G/HrumSaqdMSaQzhjHu8l/LLgZKCTG0sByVBzwazdP8TWkGh6fcatO5uLiDzZPKgZ9qg8uwQHYg/vHArF0SyVdVh0u/8AEWoi5t9QluUsPs0YVv3jurBxHuKENnO71BPUVRtoZLOO1mvdbvtGt7rTIYFMdrHIrsrSbkO+NiD84IHGcnritlSja39fl/mO+53d5rdha3sVkzTzTyBW229u8uxWOAzlAQoODycDg1R03xXp13pc2oSQ31tHFO0G2WzlVpGDlQEUrlycdFzVPRp7Pw/qk+nXks6i6+ziylljJMyrEke3IH3gUJI4+9msq4JbTbZEv7mxk0rVZ5Lx4YFd4FczBX2urAqQ4OQDgHNQqcf6/r5CvodVJ4i0tdOhvhJO6TOY44o7eRpi4zuXywN+Rg5GOMc0sniLSVNoqXEk7XaCSBYIXkZ1JxuwoOAO5PTviuRlt47ZrLWofFGoizka4Muoi0hOHfysZHlbVU+WRuC9e/NbXhmzht9VtWgnnvIzYSMt1NEFZy8+88BVA5PQAcAU3Tilf+vy/rsK7NvV9Ws9LSNrppi0pIjjhheWR8DJwqAkgDqccVBfeItJs7e3nkuHkjuI/NjMELy/u+MyEKDtQZGWOAM1j+Mkkt9dsdTk1i70q0W2lgaeGCOQKzMhAbejbQdp545GPSsmWzj0m4tpv+Ek1KysJrBIo7r7JE3nN5kjkNuiO0nzBgAAEduKUKUXFO/9fcNs6u/8TaPZXDW81xI7oiySeTA8ojjbOHYqCFTg/MeODWhf31rY2T3l1LshXHzAFiSTgAAckkkAAcnNcza2K2mn63bQiaVE0uGGOSRMPIFhYDPA59sdT0q1qyyR+H9HumSQxWc1vNcKqFmCBcE4HJ2khj9KThG+g+lxLHxEt7qNwsFwI4Unt4fLuLd0kVnBJUqQGVjxjcMVpW2vaXcai9hFNIZV3AMYXEblfvhHI2sV7gEkVzYuI9S1ma+soJGtpL+yKT+WQswUNlh6gdM+1VvC9mElstNvPEGoPe6cZH/s9raNVVtrru3CMMVIYkHdzkcmqdONm+3+RKetjp7DxRot6f3F0/l+SZ0mkgdIpEAyzI7AK2M84JxVa98Xafb2K3iWeqyobmODaNOnDHeeGC7MkdeQMdu9U47eEaD4aiu7dzbJZlbhBGThPsxBBA59sVQXUN1g7w6hPqWkWN1aTLdyRHfGBJ86FsDeFAU7sZAPOaFCN9v6uCb5bndxOJIkkUMAyhgGUqRn1B5B9qdTIJY5oUmiYNG6hlYdweQafXOygooooAKKKKACiiigAooooAKKKKACiiigAooooAKKKKACiiigAooooAKKKKACiiigAooooAK858a/8jdJ/wBcU/rXo1eb+N0DeL5CSw/cx9Dj1rpwvxv0JlsVx0oqMQrj7z/99GjyV/vP/wB9GuwgkoqPyV/vP/30aPJX+8//AH0aAJKKj8lf7z/99GjyV/vP/wB9GgCSio/JX+8//fRo8lf7z/8AfRoAkoqPyV/vP/30aPJX+8//AH0aAJKKj8lf7z/99GjyV/vP/wB9GgCSio/JX+8//fRo8lf7z/8AfRoAkoqPyV/vP/30aPJX+8//AH0aAJKKj8lf7z/99GjyV/vP/wB9GgCSio/JX+8//fRo8lf7z/8AfRoAkoqPyV/vP/30aPJX+8//AH0aAJKKj8lf7z/99GjyV/vP/wB9GgCSio/JX+8//fRo8lf7z/8AfRoAkoqPyV/vP/30aPJX+8//AH0aAJKKj8lf7z/99GjyV/vP/wB9GgCSio/JX+8//fRo8lf7z/8AfRoAkoqPyV/vP/30aPJX+8//AH0aAJKKj8lf7z/99GjyV/vP/wB9GgCSimogU8Fj9TmnUAFFFFABRRRQB4PRRRXumQUVaWxmOltqGV8pZRHjv06/TtT4tNuGspbuSKWONUDIxQ4kywGAfxqeZAUqKuf2XqW5V+wXOWzgeUecdaatnLJHF5MM8krFtyiM44IHHr159KOZAVaKtGzljE6zQzxzR7cJ5Z7nv6e3rUsej6k/mg2kyNHHv2shBIzjj/PajmXcZQoqythfME22k58w4T5D8xxnj14qRdLvjBcSm3kX7OQJFKHIzz+go5l3ApUVbksZzLOLe3uJI4T8zGMgqP8AaHakuLOSOON0DSK0CzOQvCAnHNHMgsVaKsPY3qPGj2k6tICyAocsPalOn3wn8g2c4lxu2eWc49cU7oCtRViaxvIYmlmtZo0VtpZkIAPpQ9leI0avazKZBlAUPzDrx60XQFeirsum3McEbNFL57yMnklDuGFBz+RqH7JdeQk/2eXynO1H2HDH0BouhEFFT3NpdWyq1xbSxK33S6EZqa6024htorlY5ZIXiWRpAh2qSemaXMhlKirdvYXEklt5kMsUVxIqJKUODk9vWhbNsStIswRQxRljyGwwB+g96OZCKlFXrjT2VQYBLIzTPGIzHhsKAckfj+lQfZLryEn+zy+U52q+w7WPoDQpJjIKKnuLS6tlVri2liVvul0IzUFNO4gooopga/g3/katO/67D+Rr2GvHvBv/ACNWnf8AXYfyNew15uM+NFxCiiiuQoKKKKACiiigAooooAKKKKACqOpdB9R/Or1UdS6D6j+dOO4Hr1FFFeSahRRWZJrUKyOsVnf3CqxUvDbllJHXB701FvYDTorK/ttf+gXqv/gI1H9tr/0C9V/8BGqvZy7Bc1aKyv7bX/oF6r/4CNR/ba/9AvVf/ARqPZy7Bc1aKyv7bX/oF6r/AOAjUf22v/QL1X/wEaj2cuwXNWisr+21/wCgXqv/AICNR/ba/wDQL1X/AMBGo9nLsFzVorK/ttf+gXqv/gI1H9tr/wBAvVf/AAEaj2cuwXNWisr+21/6Beq/+AjUf22v/QL1X/wEaj2cuwXNWisr+21/6Beq/wDgI1H9tr/0C9V/8BGo9nLsFzVorK/ttf8AoF6r/wCAjUf22v8A0C9V/wDARqPZy7Bc1aKyv7bX/oF6r/4CNR/ba/8AQL1X/wABGo9nLsFzVorK/ttf+gXqv/gI1H9tr/0C9V/8BGo9nLsFzVorK/ttf+gXqv8A4CNR/ba/9AvVf/ARqPZy7Bc1aKyv7bX/AKBeq/8AgI1H9tr/ANAvVf8AwEaj2cuwXNWisr+21/6Beq/+AjUf22v/AEC9V/8AARqPZy7Bc1aKyv7bX/oF6r/4CNR/ba/9AvVf/ARqPZy7Bc1aKyv7bX/oF6r/AOAjUf22v/QL1X/wEaj2cuwXNWisr+21/wCgXqv/AICNR/ba/wDQL1X/AMBGo9nLsFzVorK/ttf+gXqv/gI1H9tr/wBAvVf/AAEaj2cuwXNWisr+21/6Beq/+AjUf22v/QL1X/wEaj2cuwXNWisP/hKLHJH2W/yCQf8ARzwR1o/4Six/59b/AP8AAc0/ZT7CujcorD/4Six/59b/AP8AAc0f8JRY/wDPrf8A/gOaPZT7BdG5RUVncQ3drHcwNujkGVOKlrMYV5z41/5G6T/rin9a9Grznxr/AMjdJ/1xT+tdOF+N+hMtiqOlFA6UV2EBRRRQAUUUUAFFFFABRRRQAUUUUAFFFFABRRRQAUUUUAFFFFABRRRQAUUUUAFFFFABRRRQAUUUUAFFFFABRRRQAUUUUAFFFFABRRRQAUUUUAeD0UUV7pkdJG1l9mXSS0vntaFc5Xy/MP7we+cgCnXQk8q+uPMX7LNDD5I8wc4KcAe3NczRWXs9dxnQ3tzIZL79+3OpIeH7Dd+nSprmQIty0cgU7bzBVvVlrmKKPZA3c6JJZFs45IWVpxbW+3cw5YSHGc06a2+a4SJTDc3NqxNuZg21hIDwc9wCcVzdFHs/MEzeMYu9ThikkdxHYoUjWXbuYIPlB7dTU2qRtJFdQw7d629uxQShsBQ27nvjiubop8mu4I68yjzpJLa3FxLBdyOwFwIwMgYJH8QwCKqNNDJplnGNqeSsU0wz/rE3EY/4D6e9c3RSVILnVzSyQ3oHkCJGknlSb7SJNxMbcj0HSqUMxGiBvNO/7HIud3P+tXisGihU0DZ0LXG6aczyl4xZ25ILZzgxk/1q5NM8WooRbiON7iSZJjcCTcdjYIHYdK5Kih00wTN/TZfM0Frbfi5uHlEchbnO1SV/4FjGaszyf6PFLDbAwSxwIZvtAwu0rxs7EEGuXop+z1uLpY2NTlaS2v8AdIXP9oZGWzxhun6VbCyi2gumlX7KumtGw3j7xDYXHrkiucoo5NLDudZNKPtEMkVuPs08tvif7QCMAjAC9sciq93Is0lxdRsoge0MaR5/1ZV1BX+vvmubqS3dYp0keFZVU5KMSAfy5pezsJnT3Lq0d/aKwS4nuZ1jfPTAUlfbdjGajnkH2eOWG2DQSxwRmU3GQuCvGzsQQa527ma5upbiQDdIxY46c1FSVPYdzY1OVpLTUN8m8/2hkZOeMP0/SseiitIxsAUUUVQjX8G/8jVp3/XYfyNew1494N/5GrTv+uw/ka9hrzcZ8aLiFFFFchQUUUUAFFFFABRRRQAUUUUAFUdS6D6j+dXqo6l0H1H86cdwPXqKKK8k1Cs/w7/yCIv96T/0Nq0Kz/Dv/IIi/wB6T/0NqpfCwNCisDX/ABn4b0HUhp+raiba48pZmHkSMqISQGZ1Uqoyp5YjpSXvjTwzZa2uj3WqLFeN5fBifywZPuAybdg3dsmmqU3smJtI6CisLVfGHhrS9XXSr/VoYLs7dylWKx7vu72A2pntuIzWhBq2mz6vd6RFdxtfWcccs8HO5EfO1vcHaenpScJJXsMu0VlXniLR7Tw4viKe826YyJIs6xu25XIC4UAsclgMYzzUEHi7w5NoM2urqsI0+B/LlkdWQxvx8hRgGDcjC4ycjA5p+zl2C5uUVm+H9d0nX7R7nSbxbiON/LkBRkeNuuGRgGU4weQOK0ZGWNGdzhVBJPoKmScXZgtRaK5vRvHXhXV0mew1UOIbdrp/MgkiJhAyXUOoLKOOVz1HrU2h+MPDetW1zcWGqRmO1jEs5mjeAxxkEhyJAp28H5unB5q3Smr3ixXRvUVg6P4x8N6vBdzafqiSraRGacNG6MseCd4VgCV4PzAEGr1rrelXVppt3b3scsGqY+xOuSJsoXGPT5VJ5x0pOnJboLo0KKwdc8YeHNE1WPS9U1IWty8ayYaFyiozFVZnC7UBKkfMR0pdd8X+G9Dvo7LVNVit53UPt2s2xCcBnKghFzn5mwODQqc3ay3Hc3aKRWVlDKwZSMgg8EUtQAUUUUAFFFFABRRRQAUUUUAFFFFABRRRQAUUUUAFFFFABRRRQAUUUUAcS3+vn/67yf8AoZoob/Xz/wDXeT/0M0V3EBRRRQB0XhT/AJAMH+9J/wChtWpWX4U/5AMH+9J/6G1alcc/iZS2CvOfGv8AyN0n/XFP616NXnPjX/kbpP8Arin9a3wvxv0FLYqjpRQOlFdhAUUUUAFFFFABRRRQAUUUUAFFFFABRRRQAUUUUAFFFFABRRRQAUUUUAFFFFABRRRQAUUUUAFFFFABRRRQAUUUUAFFFFABRRRQAUUUUAFFFFAHg9FFFe6ZBRRRQAUUUUAFFFFABRRRQAUUUUAFFFFABRRRQAUUUUAFFFFABRRRQAUUUUAFFFFABRRRQBr+Df8AkatO/wCuw/ka9hrx7wb/AMjVp3/XYfyNew15uM+NFxCiig8jFchRiC81WW0fVIWt/soDOluYzvdB33Z4JAzjFWp9asYW2t5zERrK2yIttRhkMcdBVGOe4ttLOj/Yrl7pUaGNxGfLYHIDb+gGOT3ppl+wX17bi2nuP9EhjQxRlssFYAH0z6nitWkBuXFzDBatdSSARKu7cOcjtj1rOt9Vje8u3kaWOCGGNikkZVlYlu3XnilurWaPQLeEIZZLcQsyLyW2FSQPXoao3yTahJezQW12ibLdlypjeTY5LAZ5B9KUYoDVTVIHt2lSC6Yo4R4hCfMUkZGV9Md6Z/bNmbWK4VbhhLuKosJL4U4JIHQe9ZzSRw6fPLZx6qXuHWF5Jo5GdRzlgDzwM/jii8jh862uo49TjsxbmFRbq6OhDcZUc4I/lRyoDamvLeKwN80gNuED7xz8p71HbalbXHnBRMrRLuZXiZWK9mA6kcVT1WKOHwnLFBG4RYAEST72Mjg571DeTXdxNPeWdvcxGK3EWWiw5JcFtoPXCg+2TSUUwNBNVtWgllInjMTKrRvEVfLfdwvfPas691KO5MQj8+DF0IWWWHBZsE7fb1z/AI1UlBRb64Vb8KzW/kPMGaVmDHJVTySP7tJcNHN9lMP2mSUX4kuDNCUYEowBK44GMAVpGCuB73RRRXhmoVn+Hf8AkERf70n/AKG1aFZ/h3/kERf70n/obVS+FgcL40ttSuPFfiU2WtW+mwJ4ft/tAmgDrKu+5yNxIKcZGRnrntWDdS39zJfiKO0svDd4mlR6gHVmuLaN4lxtOduBlVJIyMk9q9R1fwv4d1e+S+1TRbC9uUVUWWeFXYKCSBz2BJOPerc+l6bPHdxzWNvIl6gS5VowRMoG0BvUY4rpjiFFLTt/X9bEyV2cVZXOl2/hfxtFqkkCOL69N4krDcysP3eQeSDGUA9eAKxLJLzSb6TxNcK5u9KtLGPUxzue3e3Amz7owEn/AAAjvXo994b8P32pwaneaLYXF7b48meSBWdMdMEjPHb0q99jtN9w/wBmiLXKhZzsH70AYAb144qfbJJ+Y7a/11PO7x5l+BOiSWkaTzCPTGiRpNiu3nw4BbBwD64NSX2n3ljr2la14iWygF9rqSTRQyF4YCto8UALsF3NvC84AyVA6Cu7XS9NXTIdMWxtxZQCMRW4jHloEIKYHQbSoI9MCpb+ztNQs5bO+tobm2lXbJFKgZHHoQeDR7dXdlu39zt/kJR01Oc0uRJvidq8lm8bwppdtHclDked5kpUHH8QQ/kR7VqW99d32l37Xek3WmmPzERZ3jYyKBw42McA++D7VZ0bSdL0WyFlpOn21jbBi3lQRhFyepwO9XGVWUqwBUjBB7isakk9EVHR3PFrOO+tfDWhnUtSh1IT+FLoWcaQiJ7QfZkZicE7wQFXJxg49addf2jJpl7J4mazE1rYabhLRGET6ebhHldtxJJGxgw6AD/ar07SvCfhnSlnXTtB061FxF5M3lQKN8f9w/7Pt0rQOnWBljlNnAZI4DboxjGViOMp/unaOPaut4pc10v6u3/wDNQ0t/XQ4r4gz29xrNp9hmilmTRtRecxsDiAxKBnHYvtx9DWPo2dH8ReFfDrArbS3X9oad6BGtJvOjH+7Id30kA7V6FpXhvw/pNvc2+maLYWcV0CLhIYFQSjGMNgcjBPHvVuTTdPkls5ns4Gkss/ZWMYJhyu07T2+U447Vmq0Yrl6f8AD/5lNNnC+KLXWtS8c65o+lW1i0V/oNvBc3FzOy+QrSXK5VAp8w4LcZUZA5q94Zk0zTr7xfb6nNBG0VyjTGdgCbUW0YRjnqvyuPTIb3rsFtbdbx7xYIxcyRrG8oX5mRSSqk+gLN+Zqjq/h3QdXu4LvVNGsL24t/8AUyTwK7JzngketR7VNcr2t/l/kO2tyn8NkuY/AGgpdhhMLCLIYYIG0YB/DFdBRRWU5c0nLuCVkFFFFSMKKKKACiiigAooooAKKKKACiiigAooooAKKKKACiiigAooooA4lv8AXz/9d5P/AEM1i+NtJv8AWvDN5p+l6rc6VfOu63uoJCjI45AJHO09D7Gtpv8AXz/9d5P/AEM0V6EW4tNEHl3wK0HxvZxXmreNta1WaZy0FvY3Ny0ioobmQgnqSOPbnvXqNFFXWqurNzat6CSsdF4U/wCQDB/vSf8AobVqVl+FP+QDB/vSf+htWpXnT+JlrYK8t+IGpW9t40lhkWdpRbxsEjiLFhzyMdcd69Sry3xwjf8ACyBJtO0WIG7HAO4cZrowlud37ClsRx3Vu1kLwSL5BTzN56bcZzWfb6rHcamFVpYoFtWldZoyh+8MNz2xmmrbTS+E/sqxkTGEgIwwSc5xVa987Vpp/s9rcRBrCSJWljKfOWB2813qKuyDXsNQt7xmWISoygNtljKEqejAHqKRNQge9NqiTswYqZBEfLDAcjd0zVPQkt2uHmRNTEyxhGN3uwBnOAW68+lMcMurmOxF2nmu32lWjPk4Kn5wTwDnHTr6UnFXYDr/AFiNtPuZbUzJ5QBEzREIw3AHaSMHvVuLVLORJ3YyQiBdziWModp6EA9QcVll5JfD5002dys8EcaODEdpIZR8p6N0zxU+sW8817ctFEz4t4mUY4crLuK56ZwKfKtgLsOqWkkM0rGWEQjdIs0ZRgD0OD2NV7vVFl06eS1MsM0RTKyxlWALDnB7EZqreLNqMlxd29rOESKNVWVCjSlZN5AB9hj6mkvvMvzdXUNtcLH5UUSiSMqzkSbj8p5wB/WhRQjavbqK1RWkDsXbaiIu5mPoB+BqqmsWrWi3AjucO5RI/JPmMR1wvXio/EcnlpayI0qyicFTFHvcDByQvfj+dZ0iQtFaXUJ1FoIWlScxBknV2IYkqOevYeopRimhl6fVo0vrZkaWWCa3d1SKMszEMvbrxzViTV7JRBtaSUzpvjWOMsWGcHj27+lZ8Pl2N1ZzxWl61sLeUEmNnkUs4PI6880/R7eaO/tpJYXTNvMxyPuF5QwUn1wafKv6+YGmb63EBmJbYJvJPy/xbtv86p/bH+1Ww+0bo2uJ0kJQKAFU8fhjr3qnO0yxyWP2S5aT7eJdwjOzYZQ27d06dqjvNPuLyOK3XzYSby5bdt4wQ2M/7J4+ooUUHU049Xjk1CC3jt7hkmi8xX8o4xnAJ9B/9arbXUKyzRMxVoUEj5HG055/Q1nQTyNqNndTWs8fm27QsBGSEkDDg+g4OD0o8QQTPPD5EbsLlTaylR91SQdx9gA350uVXSAsPrFkjIG87DKrMwiJWMN03n+Gn3WqWlvcmCQyZXG91jJSPPTc3QVnXwkhXUrFbSaRrw/uGRCUwUC8nouMd+1JdrNDFqNh9mnmkvD+5dUJQ5QLyei4I701FAai6hbtftYoJWmU4fahITjPJ6DOaj1TU4LMSREymURFyUjLCMc4ZiOgzSaVE8d5qJZWG6ZMMRjcBGoz785qtftJbXl//os832uBREY4yw3AEbSe3UHn1NKyuCJk1WGCztTdNK8jwJJIUjLbQRyzY6DOak1q7NrZx3CybV86MMwGcqWANY0lr5bRNeR6n5U1nFHi138MFIZWC/Xv71q6zGyaZbrbwSS+VNCRGBltqsP6CqaV0JbE0eqWjW007ebGISFdJIyrgnoNvU57etV7jW4UjhaO3uXLz+S8flHehxnkeuOlUr6Ka/8AtV5DDdJGHg2rgxyuEYlioPIPPH0pQkKQxXtvDqUirdo83no5kIClcgHkgZFCigNRNTtWunth5u+PPmHYdseBn5j0HBqtda1D/Z13NbpN5sURkRXhILDswB6rnvTVtZZ7TWo0Rka4kbyyw25zGoH61SSGKXT7xo4dVN0to0ZFzvIGeqrnryO1JRiMmtbu5bULW0a5vwoi86R3t1Usc9G44XAPT1q+ms2LRzSZlVIozLl4yu9B1Zc9RTLm3kmv5lUMoewMYfHAYk96yBbJJpdyiwaqbyKzePbPvZASACq54PQdKdlIEbtvqlnMZfmkjEaeYTLGUBT+8M9RVaDVY7jU1VWligW2eV1ljKcArhue2M0zWbWa4ndIYyd1hIgOON25SFz74qve+dqskot7W4iDWEkYaWMp85K/Lz/OkkgNew1C3vGZYhKjKA22WMoSp6MAeoqlr2rR21tdRQtKJ40/1ixkojHoCegJo0NLdrh5lTUxMsYRjdlsAZzgFuvI7VU1Tzo7bVbEWlxLJcuZImSMlWBC9T0BGDx9KFFcwI1DfRQm7aWV3EcyxhFj+YEqCFGPvE5z/wDqpG1ezWCOUmX945jVBGd+8DJXb1zWbqFrM011N5d15cd+sp8nKuyeSFJXHXBPb0NS2cEXnWM1tFeFDcSSO1yrb8+WRk55HpzRyxsBdOrWn2ZJlWdy7FBEsRMm4dQV6jFNj1RZNUSzW3uMNCsgcxEYyT19On51TnjjRLh50vY3+2O0MlvGzMuVHPA5B9+DUlnJdR6hBPeQSmSezVGKRkgOGJIOPu8EUcqsBs0VHay+fbRzeXJFvUNskGGX2I9akrMAooooAKKKKAPB6Kf5Z9V/76FHln1X/voV7hkMop/ln1X/AL6FHln1X/voUAMop/ln1X/voUeWfVf++hQAyin+WfVf++hR5Z9V/wC+hQAyin+WfVf++hR5Z9V/76FADKKf5Z9V/wC+hR5Z9V/76FADKKf5Z9V/76FHln1X/voUAMop/ln1X/voUeWfVf8AvoUAMop/ln1X/voUeWfVf++hQAyin+WfVf8AvoUeWfVf++hQAyin+WfVf++hR5Z9V/76FADKKf5Z9V/76FHln1X/AL6FADKKf5Z9V/76FHln1X/voUAMop/ln1X/AL6FHln1X/voUAang3/katO/67D+Rr2GvIPByEeKdOOV/wBcO/sa9frzsZ8aLjsFFFFchQVBFbrHeT3QYlplRSOw25/xqP8AtCH+zDqG2TyhnjA3cNip45GaSVWjZAhADEjDcZyP5U9UBJRRkYzkYpNw9RSAWigEHoc0AgjIIIoAgv7ZbyzktmYqsgwSOoqegHIyORSblzjcM+maAIL+1+1RoFmeGSNw8bqASpwR0PB4JqhJam33ySTPPNKyl5GAGccAADgCtfI9azNZmSC2aZz8sfLY9qqLewHsdFFFeQahWb4edBpSKXUFXkBGeh3tWlVG40bSriZpp9PtpJG5ZmjBJqk1azAueYn99fzo8xP76/nWf/YGi/8AQLtP+/Yo/sDRf+gXaf8AfsU7R7gaHmJ/fX86PMT++v51n/2Bov8A0C7T/v2KP7A0X/oF2n/fsUWj3A0PMT++v50eYn99fzrP/sDRf+gXaf8AfsUf2Bov/QLtP+/YotHuBoeYn99fzo8xP76/nWf/AGBov/QLtP8Av2KP7A0X/oF2n/fsUWj3A0PMT++v50eYn99fzrP/ALA0X/oF2n/fsUf2Bov/AEC7T/v2KLR7gaHmJ/fX86PMT++v51n/ANgaL/0C7T/v2KP7A0X/AKBdp/37FFo9wNDzE/vr+dHmJ/fX86z/AOwNF/6Bdp/37FH9gaL/ANAu0/79ii0e4Gh5if31/OjzE/vr+dZ/9gaL/wBAu0/79ij+wNF/6Bdp/wB+xRaPcDQ8xP76/nR5if31/Os/+wNF/wCgXaf9+xR/YGi/9Au0/wC/YotHuBoeYn99fzo8xP76/nWf/YGi/wDQLtP+/Yo/sDRf+gXaf9+xRaPcDQ8xP76/nR5if31/Os/+wNF/6Bdp/wB+xR/YGi/9Au0/79ii0e4Gh5if31/OjzE/vr+dZ/8AYGi/9Au0/wC/Yo/sDRf+gXaf9+xRaPcDQ8xP76/nR5if31/Os/8AsDRf+gXaf9+xR/YGi/8AQLtP+/YotHuBoeYn99fzo8xP76/nWf8A2Bov/QLtP+/Yo/sDRf8AoF2n/fsUWj3A0PMT++v50eYn99fzrP8A7A0X/oF2n/fsUf2Bov8A0C7T/v2KLR7gaHmJ/fX86PMT++v51n/2Bov/AEC7T/v2KP7A0X/oF2n/AH7FFo9wNDzE/vr+dHmJ/fX86z/7A0X/AKBdp/37FH9gaL/0C7T/AL9ii0e4Gh5if31/OjzE/vr+dZ/9gaL/ANAu0/79ij+wNF/6Bdp/37FFo9wOaZl8+f5h/r5O/wDtmjcv94fnXS/2Bov/AEC7X/v2KP7A0X/oF2v/AH7Fb+2iTY5rcv8AeH50bl/vD866X+wNF/6Bdr/37FH9gaL/ANAu1/79ij20QsN8J/8AIAtz2Jcj6b2rUpsaJHGscahEUYVQMACnVzSd22UFec+Nf+Ruk/64x/1r0avOfGv/ACN0n/XFP610YX436Ey2Ko6UUDpRXYQFFFFABRRRQAUUUUAVb60a4eKWK4e3miJ2uqhuD1BB/Cn2NqLWJl8x5Xdy8kj4yzHvxwOgqeind2AKKKKQBRRRQAUUUUAFFFFABRRRQAUUUUAFFFFABRRRQAUUUUAFFFFABRRRQAUUUUAFFFFABRRRQAUUUUAFFFFAHg9FFFe6ZBRRRQAUUUUAFFFFABRRRQAUUUUAFFFFABRRRQAUUUUAFFFFABRRRQAUUUUAFFFFABRRRQBr+Df+Rq07/rsP5GvYa8e8G/8AI1ad/wBdh/I17DXm4z40XEKUdaSiuQo5Q2t5/wAI2839qSiHLHyPJTGPM6Zxmp9T8xri7iQRFJb+JJBKSEI8oYDY7EgVv/Zrf7MbbyU8n+5jjrn+dJJa20iTJJBG6zf60MMh+Mc/gBWnPqBhf2eymztLsQ+S947CGFjsVPLPyc84znj3qLULK28vWZRHte3aMQMpwYsIn3fSugt7Gzt4444LaONY2LIFH3SRgn8qc9rbusqtChExBkBH3sADn8AKPaagYOqQpp638diiwo8EJcZIXmQqzH0+XqaZdWl1Z2UqhLGKCeeFTDE7eWBnBJ7gHgHFdG0MLO7NGrM6bGJGcr6H25NQW+m6fb28lvDZwpFL/rEC8N9aFMLEOh2k1mk6SC3RGkDRxQElYxgZAz6nn8ay9Msy0iXi2kXm24nzcEhmnbJAIHUcjv8AhW7a2dvZ27Q2UMdupyQFHGfWsfTdLkju7WX+zo7aaJt090JATOcEHpzyTnnFCe4FSxt7yLTTqUH2RGNk7M0LMXmYrkFs9waq31g0emTTGOyWB7YHbCzNvbIIc579efeust9Psbe5e5gtIY5pPvuq4JrPu9N0+ASeTZwx+cQJNq43DPSqVTULHtNFFFeIahRRRQAUUUUAFFFFABRRRQAUUUUAFFFFABRRRQAUUUUAFFFFABRRRQAUUUUAFFFFABRRRQAUUUUAFFFFABRRRQAUUUUAFFFFABRRRQAUUUUAFFFFABRRRQAV5z41/wCRuk/64p/WvRq858a/8jdJ/wBcU/rXThfjfoTLYqjpRQOlFdhAUUUUAFFFFABRRRQAUUUUAFFFFABRRRQAUUUUAFFFFABRRRQAUUUUAFFFFABRRRQAUUUUAFFFFABRRRQAUUUUAFFFFABRRRQAUUUUAFFFFAHg9FFFe6ZBRRRQAUUUUAFFFFABRRRQAUUUUAFFFFABRRRQAUUUUAFFFFABRRRQAUUUUAFFFFABRRRQBr+Df+Rq07/rsP5GvYa8e8G/8jVp3/XYfyNew15uM+NFxCiiiuQoKKKKACiiigAooooAKKKKACqOpdB9R/Or1UdS6D6j+dOO4Hr1FFFeSahWXNrtjHqn9nBbqWUMEkeK2d44mOCA7gbVOCOp7itSucvft3h68uNQh8m50q5uFkuYmyssDNtQuh6MvQlTgjnBPAq4JN2BnR1W0u9i1HT4b6AOIpl3KHGDj3ri9Gk1e71WDUo9I1kTvqEqT3Ml1F9m+zh3TaI/NzgAKR8m7I9zWfZteXlra2Uem6zeR22lxSW5sLmKIRTO0nztvlQsRsGOCOvrWnsdNwPTabFIki7o2DLkjI9QcH9RXMaTayaxqM82teetzYeQiwR3DIkbmJJHbCHDZZyOcjC1h21omnaDZ22n2Oo3Cahqtwl1FbXX7x0RpmCq0kihR8ozhgSM0lTW19RX0uei0V567apmy0m70TXZLJnuZEtEvIROY18vYHk84ZUF2wA5Pyrmr+kWd7fajp9vrLX8XkWbyG2kuMMxWbEbSGNiGYIBnkgk85odJJXuFzs6K5TxjJPPrljpv9m6pf2jW0s8kVjcJCxcMiqWZpEOBuPAPXGelY8ra1dyW2n6npOu3Mtvp6ybLS7hjeOVndVeRvOUMwVF6FlyWpRpXSdwbseh0Vwstnd30WpXWq3F7FeWmmwSLFHclFguPKYsw2HBOceo4rodRu7dvDtu18tzIbtY0EdsSskrsM7VIIxnBzyABnJApOnYPM2arWF7DeG48oOPImaF9wx8wxnHtzXFaRvv500G4j1GzsVvp1NvNc5m2LFGyxmRHY4zIW4YnAAPpSadp4kvI9Ke9u2tG1e8EqrOytIgjyqMwO4gcd8/KKv2SV7vzC+h39R2s6XNtHcRhwkihl3oVbB9QeR+NcZoVq1uNO1D7bezXD6nPaM0twzAwK0yqhXOOAi84zkZJ5NJotj/AG21mmoXt88S6RA/lpcumZC7/vCVIJbj1qXTSvqLm1O0SdGuZLcB98aqzZQhcNnGD0PQ9OnHrTjIiyLGWAdgSq9yBjP8xXEWx1TWNKXZNLPI+n2E00QnMXnA+YZFDD7pbHUYzjHAp1jY6PfeINDkht76P7LBdART3MokhkSSE7W+c7sEnqSCCOoxT9kr2b/qxR29NaRFdEZgGckKD3wM1xmkQ2kfhhbrUH1K+utQkaLbFO/mS4disa/MAoCjk5HAOTVDTbO31PU9KhvbW/hWy1C6jhiuLsmSNRGGCs0bkNgnjLHjAoVJXeuwPex6BbTpcRmSPeAHZPmQqcqxB4PbI69+tSV59cXN3eXdvp81hq+p2xkv5nSzuUiYst0UTczSIdqgnAB9OOBVjyb+GPT9S8S2uoPBFborGO6w9o6s2ZJFjbDhlKbiC2MHjGTR7LS9wejZ3NNkkSPb5jBdzBRnuT0Fcex1G8jXQbS9khvLU3WZi5yAFxDuPU5EqH/gNULvTtMurS00y4sNQtJo9Tga4t5b2V+WDAOkgflTg9COnIBojTT3YHoNFcDO2qXGs3stnpOszz2d6kFpNHdxLbxxKE3KytKC2QWyShPIx0FO0uTVrzV01GLStZM51KWKS5a6iFr9mWVk2+X5ucBQD9zduHvR7HS9xXO8orz+x0z7QmhST6hqLtqE88d4ftTjzowsrKmAflAKryuDgYzya6vwtuXS3haSSRYLmeFDIxZtiyMFBJ5OAAMn0qZQS6gnc1aKKKzGFFFFABRRRQAUUUUAFFFFABRRRQAUUUUAFFFFABXnPjX/AJG6T/rin9a9Grznxr/yN0n/AFxT+tdOF+N+hMtiqOlFA6UV2EBRRRQAUUUUAFFFFABRRRQAUUUUAFFFFABRRRQAUUUUAFFFFABRRRQAUUUUAFFFFABRRRQAUUUUAFFFFABRRRQAUUUUAFFFFABRRRQAUUUUAeD0UUV7pkXotNla0W4kntoFcFo1lkwzgdwKqGOQIshjcIxwrbTgn2NampWlzd21reWsLzQLaqrMgyEKj5gfT1/GtGfz83DuX/s9o4RbZPybspjb7/ez+NZc4HPwWV1NcRQLDIHlbam5SAaYbecb8wS/J9/5D8v19K6aC5mk1GZppnPl6oqplvug7xgeg6Umj2l3HiS4+3M0jS+apfCJhcfOD1J4x+FT7WyuxnO2lnc3UsccMLt5jbVbadufrUMiNG5R1ZWHUEYIroovty32lyRNMun4hClWIjzjBB7ZzmsC7WdLmRboSCYH5xJndn3zWkZXYEVFFFWIKKKKACiiigAooooAKKKKACiiigAooooAKKKKACiiigAooooA1/Bv/I1ad/12H8jXsNePeDf+Rq07/rsP5GvYa83GfGi4hRRRXIUFFFFABRRRQAUUUUAFFFFABVHUug+o/nV6qOpdB9R/OnHcD16iiivJNQrIufD1lc6l9suJ76VfMWT7M905g3ggg7M44IBx0zWvRTUmtgMyHRLWHVGv4ZryMsxdoFuGELOerFOmT1+vPWoZvDentDbRwyXlobdPKR7e4aNymc7WI6jPrWzRT55dwMy60O0m1CK+WW7t50Cq5guGQTKv3Q4B+YDJ6+tRv4dsGiuYt92Enm89QJ2HkSZJLR/3CSSTj1Na9FHPLuBkzaBaS6fDavc35eFi0d19pbz1J4Pz9eRxjpVq0063tpY5laV5Y4fJDySF2K5zyT1Oe9XKKOZ9wsUNY0q21NY/NkuIJYifLmt5THImeoBHY9x7D0qG90G0uo7cfaL6GWBPLWeG5ZJWXurNnLAkZ5rVooUmgKZ0y023SlXIuohFLlySVClRz9CeaZf6TaXmnRWMhmjSHaYnikKSRlRgFWHIOP5mr9FLmYGKPDGlrZNbxfaYmac3HnpcMJvNKhS+/OckDB9an0/QtNsTCbeJ1MUskwYyFiXcYdiT1J9+9adFPnl3FYpRaVZxRQxJGwWG4e5T5jxIxYk/m7cUafpdnYFDbRsuyBLcZYn5FJIH/jx5q7RS5mFjJbw/YizFrBJd2oEMUKyQXDI6rHnaAQf9o/WkTw9YRx2ixvdpJbSmVZlnbzHZjlt7fxBsDIPoPSteinzy7jsZlxoVjLpcWnr58McL+ZDJFKyyRtzyGHP8RH0NQJ4Z0uO2SGD7TAUuTdCWOdhIZCMMS2cncOvrmtqihTl3BmTd+H7Ce3SNWubZ0lklSaCdkkUyMWfDDsSenTp6Cm3fh2zupITNc6g0caKjQ/a38uUDpvXPze/r3rYooU5dwsc9pFmt/f6zqUlvdWqXoS3j3hoZCkakFwOGXLMcHgkKD6VMvhmwFjNbPPfSvKyO1zJcs0wKHKEP1GOcY9T61t0U+d9BWMp9CtWv0vVuL6KQbfMWO5ZVmKgAFwOGOAOe/enR6Jax6qdQhmvIizF3gS4YQs56sU6Z/wD11p0UueXcdijDpNlCtkscbAWTs8HzngsGBz68MasWltDaxukKkK8jyHJz8zMWP6k1NRSuxWCiiikMKKKKACiiigAooooAKKKKACiiigAooooAKKKKACvOfGv/ACN0n/XFP616NXnPjX/kbpP+uKf1rpwvxv0JlsVR0ooHSiuwgKKKKACiiigAooooAKKKKACiiigAooooAKKKKACiiigAooooAKKKKACiiigAooooAKKKKACiiigAooooAKKKKACiiigAooooAKKKKACiiigDweiiivdMhQzAYDEA9QDRubAG44HQZ6UlFAC5Pqfzpd78/M3PXmm0UALubGNxx6ZoJJOSST6mkooAKKKKACiiigAooooAKKKKACiiigAooooAKKKKACiiigAooooAKKKKANfwb/yNWnf9dh/I17DXj3g3/katO/67D+Rr2GvNxnxouIUUUo61yFCUVlaZcLa+HftUuSsSyOfUgM1Z8+s3U1heRxT2TTLb+ajwMWCDOCp/2uetUoNsDpaKqXFxNZ6Y9xchJJUXkRggMc4AGenaqVxqN/ZxXK3cVu06W5ni8onawBwVOe4yOfekotgbFFYWpz3r2V7ZXiQq8lq0sTQk8AEAqc9xkc1d1omGO2uwSPs86lv91vlb/wBCz+FPl2A0KKxWuZVvLueFVeWSdLOAOflBUEsT7ZLflUh1K7RXtXigN8JlhXBIjO5dwb1xgHj2o5WBrVR1LoPqP51Vk1O9iQwtBC92tykJCkhGDjIYdx7/AENN1y4uLXTUllELTbkVyuQiksAW9cCmou4HtVFFFeOahXAeGfCPh/xDpI1nWrA3t/czztLNJNJk4ldQAA2AAAAB7V39c78N/wDkT7X/AK6z/wDo966aVSVOnKUHZ3W3zOWtThUqxjNXVnv8ir/wrfwV/wBAKP8A7/Sf/FUf8K38Ff8AQCj/AO/0n/xVdZRS+t1/5397H9Tw/wDz7X3I5P8A4Vv4K/6AUf8A3+k/+Ko/4Vv4K/6AUf8A3+k/+KrrKKPrdf8Anf3sPqeH/wCfa+5HJ/8ACt/BX/QCj/7/AEn/AMVR/wAK38Ff9AKP/v8ASf8AxVdZRR9br/zv72H1PD/8+19yOT/4Vv4K/wCgFH/3+k/+Ko/4Vv4K/wCgFH/3+k/+KrrKKPrdf+d/ew+p4f8A59r7kcn/AMK38Ff9AKP/AL/Sf/FUf8K38Ff9AKP/AL/Sf/FV1lFH1uv/ADv72H1PD/8APtfcjk/+Fb+Cv+gFH/3+k/8AiqP+Fb+Cv+gFH/3+k/8Aiq6yij63X/nf3sPqeH/59r7kcn/wrfwV/wBAKP8A7/Sf/FUf8K38Ff8AQCj/AO/0n/xVdZRR9br/AM7+9h9Tw/8Az7X3I5P/AIVv4K/6AUf/AH+k/wDiqP8AhW/gr/oBR/8Af6T/AOKrrKKPrdf+d/ew+p4f/n2vuRyf/Ct/BX/QCj/7/Sf/ABVH/Ct/BX/QCj/7/Sf/ABVdZRR9br/zv72H1PD/APPtfcjk/wDhW/gr/oBR/wDf6T/4qj/hW/gr/oBR/wDf6T/4qusoo+t1/wCd/ew+p4f/AJ9r7kcn/wAK38Ff9AKP/v8ASf8AxVH/AArfwV/0Ao/+/wBJ/wDFV1lFH1uv/O/vYfU8P/z7X3I5P/hW/gr/AKAUf/f6T/4qj/hW/gr/AKAUf/f6T/4qusoo+t1/5397D6nh/wDn2vuRyf8AwrfwV/0Ao/8Av9J/8VR/wrfwV/0Ao/8Av9J/8VXWUUfW6/8AO/vYfU8P/wA+19yOT/4Vv4K/6AUf/f6T/wCKo/4Vv4K/6AUf/f6T/wCKrrKKPrdf+d/ew+p4f/n2vuRyf/Ct/BX/AEAo/wDv9J/8VR/wrfwV/wBAKP8A7/Sf/FV1lFH1uv8Azv72H1PD/wDPtfcjk/8AhW/gr/oBR/8Af6T/AOKo/wCFb+Cv+gFH/wB/pP8A4qusoo+t1/5397D6nh/+fa+5HJ/8K38Ff9AKP/v9J/8AFUf8K38Ff9AKP/v9J/8AFV1lFH1uv/O/vYfU8P8A8+19yOT/AOFb+Cv+gFH/AN/pP/iqP+Fb+Cv+gFH/AN/pP/iq6yij63X/AJ397D6nh/8An2vuR52fAfhHe4/sWPAdgP30vTJ/2qP+EE8Jf9AWP/v9L/8AFV0rf6yT/ro3/oRpK3+s1v5397F9Tw//AD7X3I5v/hBPCX/QFj/7/S//ABVA8B+EScf2Mn/f+X/4qukpV+8PrR9Zrfzv72H1PD/8+19yG/DiSWTwdZiaWSUxPNCryNuYrHM6Lk9/lUc10Nc58Nf+RRh/6+br/wBKZK6OubEfxZer/M0w38GHovyCvOfGv/I3Sf8AXFP616NXlfxFuLtPHKWtokJea3BLS5wu3HPHXrWmEV5v0NJbEg6UVn295cTaLLcrFH9pjEgKDJUuhIOO+DikbUGkkP2fyRGLUTl5SQoLH5cn0wDmuzlZBo0VhR6xctAyxi0uJlukgDRMfLYOMg+ox369K0dMuLiV7i3u1iE0DhS0WdrAgEHnkU3FoC2zKv3mA5xye9LWBe3V5dJBN5cIszfRonJ8z5ZMbj2wSOlPj10NqSxCS0MTXBgEYc+cDnG4jpjI6enNPkYXNyis7VLy4hvILW3a1jMqlg9xnaxBHyDHfv8A0pyXF9PqLx262628DhJmfcWY4BO3HAxkdanlYF5WVhlSCPUHNLWBol1ewWtkJI4BayytEuCfMByxDHtjjpVm31G8d7e4ligWyuZPLjwT5i5ztLducfhkU3Bga1IrKy7lYMD3BzWVaajdvJbXEsUAs7qTZFtJ8xc52lu3OO3TIpNIuFtPC6XLKSsUbuQO+CeKOV2A1ty7gu4biMgZ5pawHuby31SK51GOEeXYzSDySemUJU57+9WP7Su7TcdSigAMDzJ5JPG3GUOe/I5o5GBr0Vjyajf2scv22K3Dm2eeLyycAqMlWz16jke9X9OkupYPNu1iQvhkVMnapHQk9/pScWgLNFZNlqUsmpvaSS2UuY2dfIcnZtIGGz9evsar/wBtzJFe5ayuZIIPOT7OxK9cbTnv70+Rgb1IGUkgEEjqM9Ko2Vzefb3tL1IAxiEqGIngZwQc9xxzWfNcXtre6tcW8cDRQskknmE7mAjGQuOnA6mhRA36KwtQ14W95IiSWgjgKh45HIlkyAflHsCPrVrSJL6S9v8A7RJC0KTlUCg7h8q46nGMfrRyO1wNOisaGxt9VuLue88xzHO0MIEjL5YXAyMHqTk5+lUpSLi1s5tUjmubOMSRzFM8OrYDsF5IwDz2zTUQOmormNWbRl1GH7bvktxZDyChdv4jggr+HJre0pbhNNtluiTOI1D5OTnHf3pONlcCzRWNd6jqEcl7JFDbm3s3G/eTucbQTjsCM1JqmpSWd3GPNszEWRTEzHzW3HGR2HX8aORgajMqjLMAPUmlrA1W6vLiB3WKH7Gt3HEOT5hKyKC3pjIxj8atXepS2+qxW5lsmjkkWPywx80Z6Me3Xt6UcjA1aRWVhlSCPY1neHZL2W0eS8kif97IF2AgjDsOcn8qpaZc3tvEjGOD7I968PU+ZlpGAb0xntRygb9FYUGuGa/SJJLMxyStCkYYmVSM4Zh6ZHT3FW/Dcl5Lpcct5JFIzZKlAQcZPXJocGldgaVFFFSAUUUUAFFFFABRRRQB4PRRRXumQUUUUAFFFFABRRRQAUUUUAFFFFABRRRQAUUUUAFFFFABRRRQAUUUUAFFFFABRRRQAUUUUAa/g3/katO/67D+Rr2GvHvBv/I1ad/12H8jXsNebjPjRcQoFFFchRjWun6j9kk066azNm6yLuj3eZhicdeO9S/YtQnsLi0vJbTDxbI3iQgk+rZ/kK1KKrmYFSa3mu9La2umjSV1wWiyVU9iM/hWZq1reHTr66vpYTL9mMUYhBwASCTz3JA/Kt6myxpLG0ciK6MMFWGQaFKzAyzY6jIZppprUz+QYYMISgyclmB9cDitC8gFzZy279JIypP1FTUUm7gZcWmzx6TbQrMhu4H87zCCVaTJLZHXByaadNunR7l5oRfGZZlKqfLXaNoX1IwTz71rUU+dgZaadcs63E8sRna5SaTYDtCqMBRnn86drPneT+48vfuGPMzjGeelaVUdS6D6j+dCd2B69RRRXkGoVzvw3/5E+1/66z/+j3roq534b/8AIn2v/XWf/wBHvW0f4MvVfkzCX8ePo/ziLY3Fw3xE1W1aeQ28emWkiRFjtVmkuAzAdASFXJ9hWNqPjK/sfEV/pyNpGplLS5nt7WykY3EbQgELJ1zuz2AIIxzmtPVdB15vFkmuaNrllZxz2sNvPBcWBmLCN5GyrCRcZ8wjoelUNH8Falpt3BLF4gjMVil0tjH9iA2mY53ynd+8YHHPy5Ge5zVr2e7fQ2d7/caGkXGoeIvBd239radNNdRSJbXmlM6KmVwDySVdWznnt26Vzdz40mFpZ680jLBYaGLu7hMvlxtczOsSI57BWSXOenWuv8KaJPpAv57y7gubu/uftE7QW/kRBtir8qbmPRQSSSSay7TwJaQ6f4hs2vZWGsXTXCOqAG1GdyKvUHa+5h/vYxTjKmpO+39X/ryFZ2MrTvHGrX8KWdgdE1C/OppZfarZ3NoVeB5Q45Jyu0grnnHUZ4t23ifxHfta6VZ2ulDVlN2bxpGfyNtvII/kA+YFyy4znbznd317XQ9Wl/s+TWNYtrueyvftKtb2Xkqy+U8e3G9ufnznPtiqknhK+gvRqGl60lpeefdMzva+YrQzuHZNu4fMpVSGz65BzQ5Ur7f1/XkCuc/4b8Ra9F4Q0yLSbSylOn6HBf34u5G3uGDYiQr0bEb/ADHI6cc5HS6Br2q614ku4ra3s49GtRExlfcZpfNgSRQoBwMFuSeoIAHeqC+Bry20u2sNN8QG3B0yPTL6R7UO08SbsMvzDZJ878/MPm6cCui0LRY9Ju7+WGTMV08RSPbjyljiSMDOefuZ7dadSVJ8zXy+/wDqwtbo1aKKK5CwooooAKKKKACiiigAooooAKKKKACiiigAooooAKKKKACiiigAooooAKKKKACiiigAooooAwG/1kn/AF0b/wBCNYfjrWNQ8P8Aha91jTNHbWJ7VfMa1Wby2ZB94g4PIHOMc4rcb/WSf9dG/wDQjSV0xaTTauI81+DPxN1D4iz3r/8ACKnTNPtVAN2bzzQ0h6IBsXtkk5449a9LX7w+tUtG0rTdGsvsWlWMFlbb2k8qFdq7mOWP4k1dX7w+taV505zbpxsuxMU1uyP4a/8AIow/9fN1/wClMldHXOfDX/kUYf8Ar5uv/SmSujrDEfxp+r/Mzw38GHovyCvMfHUDP4+S4DALHbbSO53Y/wAK9Orznxr/AMjdJ/1xT+tXhX779DWWxl6ZbNa2zRuysWlkk49GYnH61nR6LMmnzwCaJpGmR4twJXYhBRG9uOfrW2OlFdvMyDIj0y7aYzzzQF2uYpiEBCqEXG0Vetrdor27nLKROyFQOowuOas0UOTYGOdMvspbrPALSO5E6fKd5G/dtPbHXn6VNa2d7a3RSN7VrNpGk+ZD5q7jkgduvetKinzMChrNtdXkBtoVtDFIpV/OBJX3GO4psFne2t6Wt5oHtpSrSiUHeCFCkqRxyAOtaNFJSdrAZsOnyJZ2UBkQm3n8xjzgj5uB+dMt9Nuke3t5JoWsraTzIgFPmN12hu2Bn8cCtWinzMDKtdOuo5LeCSaFrK1k8yIKp8xsZ2hu3Ge3XAqa20/bof8AZszg7o2RmX3J6fnV+ihyYGONNvbmbdqE8BX7NJb4hUjO7b83PfjpThpt1dbhqU0LAQNAnkqRndjLHPfgcVrUUc7Ax5NNvrqKX7ZPblxbPBCY1IGWGCzZ78Dge9aZi3WhgLEEx7Cw7cYzUtFJybAwk0e8kiWGee2REtHtkEKEfeA+Y578dKV9Jvp1nM8tqjPai3RIlIVcNnNblFVzsCt9nb+1Bd7l2eQYsd87s5qvcWEkkWpoJEBvFwmc/L8gXmtGipuwMs2V7BePJaPaGKYq0qzISVIABK49QB1qxaW9xb31026JreZ/MHXeGwAR6Y4q5RRzMDMltNRhuZn06e2WOdt7rMrEo2MErjrnA4Pel+y6haW0Fvp0lqURSHNwrEls5LcfjxWlRRzMDLtdJWICF3EkH2MWzDGCeSSf1qXTFvo5fs9yyvHFAi7wv33yec/QDPuav0UOTYGdPp8klvqUYkQG7OUJz8vyBefyqtdaXeSS3CxzWywzzJMzFT5mV2/Lnpj5a2qKak0Bjz6bfMZLeKeBbRrgXAyp3g7wxX0xnPNJ/Zd4LjAmtxbi8+052nzH+bO0npx/hWzRRzsCnpdtcWglhkaJofMZ4ioO7DMWIbt37VCunyiyig8xNyXfnk84x5hbH1wa0qKXMwM2xs720uPKR7VrLezjKHzRkk7fTqevpU2kW1xZ2xtpnidEY+UygglSSfmz357VcoocmwCiiikAUUUUAFFFFABRRRQB4PRRRXumRt/Z4STfiGPyjYhwm35fMP7vp/vc0yTSYHke1tZ5WuYZUjm3qAhLHGVxzwfWqv8AaD/2MNO2YxL5nmZ7f3fz5qxLq67mmt7YxXMkiSTOXyGKnPAxxk8nrWVpDHw6XY3EqfZ7mcQiRo5WdRkEKWDDHY4NLZ6Ta3rxPbzTLA6ScyAbgykADj1LCoxqtvGw+zWbRRl3kdTJuJZlKjBxwBk1DZam9rpptETnz1lD56Yxx+JA/KlaYFi00uGS4igkW9dnijdvJjB2FvX2AxTLbS45YLrK3Xmw+Z+8CDyfk7E+pxU39twtczSS2blGnSaNEl242jAU8cj8qadZiaI7rRzL5csakS/KA5Jztx1560e+GgjadYJLsa4uD5cAnnIUcAqCFX3yRVmTTbe6MUka3clvHax4EMYMjFi3UdOMHNZ66in215ZLctFJAIZED4JAUDIOODlQamOrW7Ewm0kFqYkj2LNhgVJIO7Huc8UNSHoSjR7OKYQXNxOJHuWt49ijHG3DHP8AvdKxHXa7KeoJFX01BEktikLbILlpgGfJIO3jOP8AZ61RkbdIzdNxJq4qXUTG0UUVYgooooAKKKKACiiigAooooAKKKKACiiigAooooA1/Bv/ACNWnf8AXYfyNew1494N/wCRq07/AK7D+Rr2GvNxnxouIUUUo61yFGUuvae23b9oIcHyyIWxIR1VfU+1TjUrdrJbqOO4kVmKbEhJcMOoK9sYqhp8Ey2miq0LqY3cuCp+X5X6+nWmTG4hfa63qWz3Uxk+zod56benIB55H51o4q9kBoSavZrHA6+dIZ1LRLHGWZsYyMeozSvqtmtvBMvmyifPlpHGWc46/L1GO9Z+h288cunmWCVNkVwG35JUmQEAn1I/Om2fm2M0F3NbXDR5uIyEiLMpaXcpwOcEDr9KOVf18xFqx1Rf7LS6mE9x5kkgUxRFjtDHHA6cAVZudTtoLeK42zyRSJvDRRFgF9TjoKx4ftUdtbxzQ38ULec3l26kN5hkJUMRyBg+wqMreLpsFrNFfhfsIWOOAEZl5BDsOnbrx1p8qGbUOpLLq0lisMpVY0cShDtO7J6+mAMfjSz30dvc3HmysyoseI1jycsSBjHUnHT2qppQkt7+NZYZh51lAqsEJUMgbcCex5HWlvoozeXzXMNwYTHDtaFWLBgW5XHORx0qWlcDTtJ1uYBKscqAkjbIhVh+BrH1DVIHEirHcB413hXhZd4Bxlc9RmrumSXjaXIz+Y8oL+Q0ybXdf4Sw7GueKzS3UUzJqDN9ldZXuAQPMJXhR0HfpxVRirsD6BooorxTUK534b/8ifa/9dZ//R710VchF4e8Vad5lroniSwt9P8ANeSGG400yvGHYsV3CRcjJOOOlb0+WUHFu2q3v59r9znq80akZqN9GtLdbd2ux19Fcn/Znj7/AKGvRv8AwTN/8eo/szx9/wBDXo3/AIJm/wDj1P2MP+fi/H/IXt5/8+3/AOS/5nWUVyf9mePv+hr0b/wTN/8AHqP7M8ff9DXo3/gmb/49R7GH/Pxfj/kHt5/8+3/5L/mdZRXJ/wBmePv+hr0b/wAEzf8Ax6j+zPH3/Q16N/4Jm/8Aj1HsYf8APxfj/kHt5/8APt/+S/5nWUVyf9mePv8Aoa9G/wDBM3/x6j+zPH3/AENejf8Agmb/AOPUexh/z8X4/wCQe3n/AM+3/wCS/wCZ1lFcn/Znj7/oa9G/8Ezf/HqP7M8ff9DXo3/gmb/49R7GH/Pxfj/kHt5/8+3/AOS/5nWUVyf9mePv+hr0b/wTN/8AHqP7M8ff9DXo3/gmb/49R7GH/Pxfj/kHt5/8+3/5L/mdZRXJ/wBmePv+hr0b/wAEzf8Ax6j+zPH3/Q16N/4Jm/8Aj1HsYf8APxfj/kHt5/8APt/+S/5nWUVyf9mePv8Aoa9G/wDBM3/x6j+zPH3/AENejf8Agmb/AOPUexh/z8X4/wCQe3n/AM+3/wCS/wCZ1lFcn/Znj7/oa9G/8Ezf/HqP7M8ff9DXo3/gmb/49R7GH/Pxfj/kHt5/8+3/AOS/5nWUVyf9mePv+hr0b/wTN/8AHqP7M8ff9DXo3/gmb/49R7GH/Pxfj/kHt5/8+3/5L/mdZRXJ/wBmePv+hr0b/wAEzf8Ax6j+zPH3/Q16N/4Jm/8Aj1HsYf8APxfj/kHt5/8APt/+S/5nWUVyf9mePv8Aoa9G/wDBM3/x6j+zPH3/AENejf8Agmb/AOPUexh/z8X4/wCQe3n/AM+3/wCS/wCZ1lFcn/Znj7/oa9G/8Ezf/HqP7M8ff9DXo3/gmb/49R7GH/Pxfj/kHt5/8+3/AOS/5nWUVyf9mePv+hr0b/wTN/8AHqP7M8ff9DXo3/gmb/49R7GH/Pxfj/kHt5/8+3/5L/mdZRXJ/wBmePv+hr0b/wAEzf8Ax6j+zPH3/Q16N/4Jm/8Aj1HsYf8APxfj/kHt5/8APt/+S/5nWUVyf9mePv8Aoa9G/wDBM3/x6j+zPH3/AENejf8Agmb/AOPUexh/z8X4/wCQe3n/AM+3/wCS/wCZ1lFcn/Znj7/oa9G/8Ezf/HqP7M8ff9DXo3/gmb/49R7GH/Pxfj/kHt5/8+3/AOS/5nWUVyf9mePv+hr0b/wTN/8AHqP7M8ff9DXo3/gmb/49R7GH/Pxfj/kHt5/8+3/5L/mXW/1kn/XRv/QjSVlHw/43yT/wlWkckk/8Sc9z/wBdaP8AhH/G/wD0Nekf+Cc//Ha15If8/F+P+Qe2n/z7f/kv+Zq0q/eH1rJ/4R/xv/0Nekf+Cc//AB2j/hH/ABx/0Nekf+Cc/wDx2jkh/wA/F+P+Qe3n/wA+3/5L/maXw1/5FGH/AK+br/0pkro6zvDWlrouiW2mrM85iDF5WGDI7MWZsdssxOK0a5q0lKpKS2bZpQi40oxe6SCvL/iDfQ2vjMxOs0kjQRnbFGXIHIycdBXqFeT+PZjZ/EKeaSCeSOe1hVWijL4YFuDjp161tg1eb9C5bFCz1aNZ5oLhpSwumiDiM7E5+VSw4Bq0+qWi3n2UmTO8RmQRnyw56KW6ZqhJDL/Zd4ohfc19vA2nJHmKc/TApsyzeTPpYtpzLLdGRZAh8vYXDbi3QYHGOuRXfypkGi2qWi3n2UmTO8RmTyz5Yc9FLdM0ukzSTJcmVtxS6lReOihuBWZKs3kz6V9mnMst2ZFlCHZsMm/du6ZA4x1yKv6XFJ5F6jKyF7qYrkY4J4NJpJACaxZOzhfOwqsysYiFkC9dh/iqeW/tYvLLyYV4mmDY42DGSfzFZdiJJhptk1pPG1n/AK9nQhOEK4B6NnPbtVZbC7msL2ExyB7eNbaD+EuqtuyD7jaM+1PlVwNddXs/s8k0hlhWNlDrLGVZdxwDg9j61Yiu4nszdsHhiALHzUKEAdyDWH5EE1tLLbw6k8jSwK/2sOTgSA4G7sOfatjWoZLnS7iGIbpGT5Rn7xBzj8cYpNICOPV7NoJ5m86IQp5jiWIo2z+8AeoqSy1C3u5Xij81XUBsSRlCynowz1FY+sSNe217dpbTxRx2LxnzoyhZiQcYPYY69OatC5eS+a/WyuwlrasrKYiGdiQdqg9cbevTmnyqwGzRSKcqDgjI6GlrMAooooAKKKKACiiigAooooAKKKKACiiigAooooAKKKKACiiigAooooAKKKKACiiigAooooAKKKKACiiigDweiiivdMgooooAKKKKACiiigAooooAKKKKACiiigAooooAKKKKACiiigAooooAKKKKACiiigAooooA1/Bv/I1ad/12H8jXsNePeDf+Rq07/rsP5GvYa83GfGi4hRRRXIUFFFFABRRRQAUUUUAFFFFABVHUui/Ufzq9VHUug+o/nTjuB69RRRXkmoUUUUAFFFFABRRRQAUUUUAFFFFABRRRQAUUUUAFFFFABRRRQAUUUUAFFFFABRRRQAUUUUAFFFFABRRRQAUUUUAFFFFABRRRQAUUUUAFFFFABRRRQAUUUUAFec+Nf+Ruk/64p/WvRq858a/8jdJ/1xT+tdOF+N+hMtiqOlFA6UV2EBRRRQAUUUUAFFFFAEN/brd2c1qzFVlUqSOoqaiigAooooAKKKKACiiigAooooAKKKKACiiigAooooAKKKKACiiigAooooAKKKKACiiigAooooAKKKKACiiigAooooA8Hooor3TIKKtrYzNdW1uGTfcKrIcnADdM05NOnlt2mt1kkCR75MRnj5sYHr6/n6VPMgKVFWrixnjuTBGjzsEVzsQnAKg/1qKG2uJlLQ280ijqUQkD8qd0BFRUptrnyfO+zzeVjO/Ydv59KGt7hXEbW8wcjcFKHJHrii6Aiop8sckLlJY3jcdVZSD+RplABRRRTAKKKKACiiigAooooAKKKKACiiigAooooAKKKKACiiigDX8G/wDI1ad/12H8jXsNePeDf+Rq07/rsP5GvYa83GfGi4hRRRXIUFFFFABRRRQAUUUUAFFFFABVHUug+o/nV6qOpdB9R/OnHcD16iiivJNQoorkQlh/wlso1xrmK+a5B02RpZEiePauEQg7d2Q2VPJ9xiqjG4M66iua0C68S3Gk3ss50uScXU0ducyKqqszqd/XOABgCmDXtWljtLS3srQ6hNPNbyMZG8lDGMl+OSpGMDryPrVezd7CudRRXJWOr69BFqMl6thcMdQ+yWUcRdfnLADcTn5QDk49DT9Im1ptY1xZrezW/jhtlVg7eQ+fMO7puGMnj1HXmh02le4X1OqorkJdW8RT3um21uNMimW9lt7wEuyPti3gpjnBBBwe9aw1qT+zHu/ITK6j9j27uMfaPK3fXHNJ02rBdGzRXIt4i10vHJFplmYLi/l0+3DTEOHR3AlbjGzEZ4HNbvh++uL21mF5HFHdW07QTCIkoWGDlc84IIPPSh02lcfU0aKKKgAooooAKKKKACiiigAooooAKKKKACiuM8ZPof8AwlNnHrxnNv8AYZGjSPziN29MnEft61Zm1Q6fLNHpVj55Js4IVkncArJkAkNnbtHJ4yfrWvs3yp9/87A9GdVRXNDXNTijlsZ7W0fVhdJbRiN2ELl03hzkZAChsj/Z461TstS1a3v9Thks7Y6pPexW8YDnyGPkBzJn720KDx1yMe9L2TFc7GiuW0SbWmbXttvZR6gt6iHzJG8kjyIvnGBnB9OPrTbbVdevNb0uOEadFCY7lb2Ml2y8UqIShHscjPrzR7N9/wCrXFzaHV0Vj2usSTafpV0YFBvp/KZd33Btc5Hr939axrTxH4iuo9OaPTLBBqgdbbdMx8kqpYtJxyCFOAvPIB9QKnJjTudjRWDPrVx/wh15qhiSK7gjmjKK25fORmTgntuX8qge71SyH9m6RBDeDTbdGunuZWDzEgnapAPzEDOTx8w/BcjGdLRXLv4g1a9uZv7FsLWa2htILvfPIVMyyBiEUAcNhep45FVH1bU7tdaupPssmkLaJLDGrSRz4aMMMsDgdT056U/ZPqFzs6K5zUNd1CGW8vLe0tn0rT5PLumaQiVsAF2QYxhQeh5OD04zG+vasLq7nFjarptnei1lZpD5sgJQb1GMAAv0PXB6cUKm2Jux09Fc4dfvP7QMotrb+ylvPsRYyETGTds3gdNu/wCXHXv7VDDr95deXJLb2yadqAljtCshMwIVmBcHjDBSRjpxnrwvZytcd1c6miuY8LvJb3thB5jGK80iKYISSFeParEemRIn/fNdPSlHlYkwoooqRhRRRQAV5z41/wCRuk/64p/WvRq858a/8jdJ/wBcU/rXThfjfoTLYqjpRQOlFdhAUUUUAFFFFABRRRQAUUUUAFFFFABRRRQAUUUUAFFFFABRRRQAUUUUAFFFFABRRRQAUUUUAFFFFABRRRQAUUUUAFFFFABRRRQAUUUUAFFFFAHg9FFFe6ZHRWlvNNdaZqCLm1hhUSyZ4QoTkH0/+vSQ+fJpjRW5cyNYAqqHk4mOf0rnqWs3C41odNOt3Irx6cX+0CSBn2Ng7PKGCfYGpZjK1rPcWNvPMgluUXyWxHhurMO/U4x6VynNaNtqiwwwZtFee3UrFJ5hAGSTyvfGTUypvoC0NmUyRraSS21x9mkNs00jN+6UKBwB2980s0txDcbWt7qFlS5dJZpQ5bKfwkDp3/GsW61RZop9losc1woWaTzCcgYPA7cgVnZPqaSpt7gXtVd5LbT5JGZ3NucsxyTh2qhRRWyVgCiiimIKKKKACiiigAooooAKKKKACiiigAooooAKKKKACiiigDX8G/8AI1ad/wBdh/I17DXj3g3/AJGrTv8ArsP5GvYa83GfGi4hRRSSfcb6GuQoTzE/vUeYn96o6KdgJPMT+9R5if3qjoosBJ5if3qPMT+9UdFFgJPMT+9R5if3qjoosBJ5if3qo6i6YX5u4/nVqqOodF/3h/OnFageyUUUV5BqFc9rttrmqSNpv2OwisGljc3ZuGaQKrBuI9mN3HB3cdfauhoqoy5XcDkr3R9Ye2ktDZWN3axX8l0kUlyyrdpIZGKONh27S4P8Qbb0FSeG/DtzpktqxisLeKK5uZvJtV2RxrIBtVQABx3PGetdTRVe1drCcUzmJ9I1UyXiRR2hVb5b+zlaU/M+RmN12/KMbhuBPUccVWvNH16+N3e3VvYM0z27f2f9oby3SMODG8m3nJYN93HGCMV2FFCqNBY43TPD2p6XGlxZ2OlRumpPdLZQN5MSxvCIyoIT7wPOdvPtmp7jSte8w6fbpYiwOpLfG4eVvMKeeJWj2bcZzkBt3TtXV0Ue1d7sOVWsc8mi3awafHuhzb6rNeP8x5R2lIA46/vF/WtHRrKazk1BpShFxdtMm05wpVRz78GtCipc2xsKKKKkAooooAKKKKACiiigAooooAKKKKAMHWodah16DUtKsLS9T7K8EiTXZgKkurAjCNnofSmSaTf3GoG9kWCIyS2krRiQtt8vdvGcDPXjpn2roaKvn0WgPU5zUdGv21K41K1+ztMlzDcW6SOQH2xNGysQDtyGbB57VANJ11p5dWkSx+3C8S5hthK2wKITE0ZfbnOCTu29ccV1VFP2jB6nHXWh61cJNdXlrp14018LiTT3mYQsnkrGEZtp3FSN3K4PoOKfoeg6no32B7e200iKa6WSCFjDHHFNKrgoAp+7txjAznqK66in7V2sTyo5Wy0vXo59NspEsUsNOuml84Ss0k6bXCjbtAQjeM8nOO1WdO0W8t4vDyyNCTp3medhjzujZRt455PtXQ0UnUZS0OevdJuh4O1TT1CvcStdSxBTwS8ryIP1GahZdUuGfVfD6WcsGrW8ZY3EjIYGCkB8BTu4IBXjlevNdPQKXP3A4q1tNYsNYv8ATtFS1miSwtLYNcSFDEVWQCTgHfxj5eOnWrcmg6hb297plmtvJZ3NgkKzPKVdHRNgBUKQQQAc5454NdLHbwx3EtwkarLKFEjjqwXOPyyalqnVbYM5jUNI1Z/7Q0u1W0/s3UpC8s7SMJYQwAkUJtw2cHByMbuhxVmbR7p9L1K1Vot9ze+fH8xwF3IeeOvymt6ip9oxNXOTtfDUVr4he4HhzQrlJLproag6KLmNmbcRjYSxBJw24cY9Kj0LwvHpl0YY/DmhIIkkEWpRoq3DAggZATIODgndzz612FFP2srWC2pzejQSLr9pbNtY6VpS28rKcr5khQ4H0EQP0YV0lFFTKVxhRRRUgFFFFABXm/jZlHi+TJx+5j/rXpFea+Of+Rwk/wCuMf8AWunC/G/QmWxWEiY+9S+Yn96oh0ozziu2xBL5if3qPMT+9UdFFgJPMT+9R5if3qjoosBJ5if3qPMT+9UdFFgJPMT+9R5if3qjoosBJ5if3qPMT+9UdFFgJPMT+9R5if3qjpCcUWAl8xP71HmJ/eqOiiwEnmJ/eo8xP71R0UWAk8xP71HmJ/eqOiiwEnmJ/eo8xP71R0UWAk8xP71HmJ/eqOiiwEnmJ/eo8xP71R0UWAk8xP71HmJ/eqOiiwEnmJ/eo8xP71R0UWAk8xP71HmJ/eqOiiwEnmJ/eo8xP71R0UWAk8xP71HmJ/eqOiiwEqsrfdOaWo4/v/hUlIAooooAKKKKAPB6KKK90yCiiigAooooAKKKKACiiigAooooAKKKKACiiigAooooAKKKKACiiigAooooAKKKKACiiigDX8G/8jVp3/XYfyNew1494N/5GrTv+uw/ka9hrzcZ8aLiFJJ9xvoaWkk+430NchRFRRVdLy0d5I0uI3eMEuqnJGOvFUBYopFIZQw6EZFLSAKKQEHoaWgAooooAKo6h0X/AHh/Or1UdQ6L/vD+dVHcD2SiiivHNQqjHJfzgyQm2SMkhQ6sTgHHODV6q2l/8eSfVv8A0I1S2AZt1T/npZ/98N/jRt1T/npZ/wDfDf41coo5gKe3VP8AnpZ/98N/jRt1T/npZ/8AfDf41coo5gKe3VP+eln/AN8N/jRt1T/npZ/98N/jVyijmAp7dU/56Wf/AHw3+NG3VP8AnpZ/98N/jVyijmAp7dU/56Wf/fDf40bdU/56Wf8A3w3+NXKKOYCnt1T/AJ6Wf/fDf40bdU/56Wf/AHw3+NXKKOYCnt1T/npZ/wDfDf40bdU/56Wf/fDf41coo5gKMp1OOJ5C9oQqk42N2/GqY1DUCAf9G/75b/GtW8/49Jv+ubfyrDT7g+lXGzQix/aGof8ATr/3y3+NH9oah/06/wDfLf41BRVWXYCZtSvkUuy2zKvJAUgkfnWyp3KG9RXO3H+ok/3T/Kuhi/1a/QVE0gRWkku5LiSO28lVjwCZASSSM9j70m3VP+eln/3w3+NPtf8Aj6u/99f/AEAVZqW7DKe3VP8AnpZ/98N/jRt1T/npZ/8AfDf41coo5gKe3VP+eln/AN8N/jRt1T/npZ/98N/jVyijmAp7dU/56Wf/AHw3+NG3VP8AnpZ/98N/jVyijmAp7dU/56Wf/fDf40bdU/56Wf8A3w3+NXKKOYCnt1T/AJ6Wf/fDf40bdU/56Wf/AHw3+NXKKOYCnt1T/npZ/wDfDf40bdU/56Wf/fDf41coo5gKe3VP+eln/wB8N/jRt1T/AJ6Wf/fDf41coo5gMY6hqG5h/ovDFfut2OPWj+0NQ/6df++W/wAahb/WSf8AXRv/AEI0grWy7CJ/7Q1D/p1/75b/ABo/tDUP+nX/AL5b/GoO1FFl2A2bCZri0jmZQrMDkDpkHFT1U0b/AJB0f1b/ANCNW6xluxhXmvjn/kcJP+uMf9a9KrzLx9IsXiuaRzgCCP8ArXThPjfoTLYqjpR/GfpUdrMk8IkToeo9DUn8Z+ldpAtFRXFxDbx+ZcSpEmcZY4GaWGaObPltuAxzjg5GRj1osBJRTJZUiCmRsBmCjjuelAkTzzDu/eBQxGO2cUAPopMjOMjPpS0gCiiigAooooAKa/QfUVFFdRSXDQq3zL+tSv0H1FMB1FFFIAooooAKKKKACiiigAooooAKKKKACiiigAooooAKKKKACiiigAooooAdH9/8KkqOP7/4VJSYBRRRQAUUUUAeD0UUV7pkFFFFABRRRQAUUUUAFFFFABRRRQAUUUUAFFFFABRRRQAUUUUAFFFFABRRRQAUUUUAFFFFAGv4N/5GrTv+uw/ka9hrx7wb/wAjVp3/AF2H8jXsNebjPjRcQpJPuN9DS0kn3G+hrkKIq55m3xeVAknnwzTyMwQjavz9/fIroaKtOwHOyve/aJibiRGEJKJ8+WXy+3bOe/XNLdedAjr9ouSqmNwpd8yEqcqGHI559M10NFVz+QWM7Rwqy3inzRIZixVyTgHp14/KtGiiobuAUUUUgCqOodF/3h/Or1UdQ6L/ALw/nVR3A9kooorxzUKraX/x5J9W/wDQjVmq2l/8eSfVv/QjT6AZur65cWPiTSNKTTJJYL+Rkkuy4VIiI3cKB1ZjsPoAO/aq+kaxrmo+IbyBdKsU0e1uHtzdG8YzMyqDny9mMbjj73ap/EtvPNrHhySGGSRIdRZ5WVchF+zzLk+gyQPqRXM3mn2s3jmCbQNC1LTdVW9d7/UWtnjglh2MGyxO2XcdmAMkEZ4xW8Ixa26f1/X4Es3/ABV4g1DTb6Ox0nSU1K4FtJeTq9x5QSFCB8p2nLsTgDgcHJFQWHiPVtW15YdH0yxm0hY7eSW6mu2SULKm/wCWMIQcKR1YdaytUg1zQNSTUbxL7xHPcaZLZGW0swp83zN0YZFOFUhiN3QY5xms260G2tf7H06x0DUh4ms47GIarFA6whIwgctMDtK7A6lTyc4wetXCELfr/Vtgbf8AXyO+8QXOtW8Ef9iaXb30zMd32i68lEAGeSFYknoMD61zc3jq5ksYNQ03RDcWyacmpah5lwEe3iYsNqAA73GxzjIGF68imeLrzX9G0sWM1xquqtqVy6m60/SyzWNvjJG2POWx8qse5z2wc3VI5oLS+j0fw/qrWut6JFp9lH9lZTbyJ5qBZg2DEu2RTluPlPfGVTpq2qv/AF/X3A2dfHr8sni8aL/Z0iWhsnuUvWcASFTHlVXqRiQfMcc8YNU/DPii81S9tVvNKSztNSge502VbjzGkRSOJFwNjFWDAAsMZ5yKsJYzQeLtJZYpHt7fSZ4Gl2/KG3wYBPqQpP4GsDwvoduPGsN3ptlrNtp2mQ3ESm/LrGHkZR5cCPyIwFY5AxyoBIHCUYNP0/z/AOAK7/r5HoFFFFcxYUUUUAFFFFAEV5/x6Tf9c2/lWGn3B9K3Lz/j0m/65t/KsNPuD6VrDYTPEPiXJ8UtU+InneE201bDRL6O3tPO2gmeaAbtwP3hh/oKm+D0nxI03xo8Hi1tPbT9dlvLg+VgsLmLarEY+6vy4x0qfxDocepeNdcuH8MRaof7btIvObUTAcGCP93tHr/eqTwLo8em+N9AmTw7HpZk/tNPNW/M5k2t93aemPXvXtKpH2PJZbdlfa/e+/kZSXvf13PXLj/USf7p/lXQxf6tfoK564/1En+6f5V0MX+rX6CvFqbI1RBa/wDH1d/76/8AoApb6+tbFEa5kKB22qApYk+wAJpLX/j6u/8AfX/0AVV1YyQajZXot5p44xIjCJNzKWAwcfhj8alK7GQpr1uukxXVxIiyyo7oqqxBCkjJx0HTk1eS+jj0qK+u3WJGjRnODgFsf1Nc/ax3VpbK0mn3L+dZvCERNxRt7HB9AQw56cVcls77+xo0eQyJstwLcQ8oQyZyep6GrcI3+ZN2Xodc0uWVIkuTvd9gBjYYbsDkfLntnGaR9d0tJWia6+dSVIEbHJBwQOOT7Dmql3bTM2oFYHJe9t2UhfvKPLyfoMH8qW1tZlay3QONuoTyNlegPmYb8cj86XLEd2aYu4ptOa8t5UMflllcg4GB3HX8OtVo79mlRftFsd0qJgRvk7o92Pqeo9veqaW15HpE7GYxQqtzugaLlss5B3duoqpa/wDH1B/19W//AKT01BaibOi0+Y3FlDMZEkLqDuQEKfoDzU9Z/hv/AJANl/1yFaFZSVmxrYKKKKQwooooAKKKKAMBv9ZJ/wBdG/8AQjXknx/bxrqRg8PeE/si2/2J9QvzKQr7YpFK7T9R0HWvW2/1kn/XRv8A0I15b8WdNTUvFQV9FTVPJ8PXMgVrsweV+8X5+PvfSvRwj5aql2/yJez/AK6nIaTP8ZdO8eQ+IvELaS9uXs9OvxGFx5MsoK7VHRsv1FfQPevDbzw7DY3i3K+D4bAw6npeJ11RpTFukT+E/e3fpmvcj978a1xklLlaSXpby7N9yIbmpo3/ACDo/q3/AKEat1U0b/kHR/Vv/QjVuvKluzVBXlvxIH/FTzHylkxDGSp/GvUq818c/wDI3yf9cY/6104T4yZbGPpXNuX8lYgx4C5596t/xn6UL0FH8Z+ldrdyDP14lYLdhIY9twpL7N+3g84qq3nXF4I/PuPKZx8yEpkeVn8Oa26KalZAc4rTyNB5z3DTZhMa4O0juT2zn1pIZdiPI32uRmhRZWZnUq5Y7ucZA+ldJRmq5/ILHNqZhG0rtc+ebQbDlsna7Z/HGOvNSyyS3dxK0ct0sJ8xk2llzhFx+Gc1v0Uc4GdpAlWSVXkmcGON8yEn5iPmx/hWjRRUN3YBQaKKQGZaA/bdn2SNCh+ZhnitF+g+op1NfoPqKpu4DqKKKkAooooAKKKKACiiigAooooAKKKKACiiigAooooAKKKKACiiigAooooAdH9/8KkqOP7/AOFSUmAUUUUAFFFFAHg9FFFe6ZBRRRQAUUUUAFFFFABRRRQAUUUUAFFFFABRRRQAUUUUAFFFFABRRRQAUUUUAFFFFABRRRQBr+Df+Rq07/rsP5GvYa8e8G/8jVp3/XYfyNew15uM+NFxCkk+430NLSSf6tvoa5CiKim719/yNG9ff8jVAOopu9ff8jRvX3/I0AOopu9ff8jRvX3/ACNADqKbvX3/ACNG9ff8jQA6qOodF/3h/Orm9ff8jVHUHXC9fvDt7047gezUUUV45qFVtL/48k+rf+hGrNZ9tcG1i8iS2uSys3KRFgeSeCKpK6A0KKp/b1/59bz/AL8Gj7ev/Pref9+DS5WBcoqn9vX/AJ9bz/vwaPt6/wDPref9+DRysC5RVP7ev/Pref8Afg0fb1/59bz/AL8GjlYFyiqf29f+fW8/78Gj7ev/AD63n/fg0crAuUVT+3r/AM+t5/34NH29f+fW8/78GjlYFyiqf29f+fW8/wC/Bo+3r/z63n/fg0crAuUVT+3r/wA+t5/34NH29f8An1vP+/Bo5WBPef8AHpN/1zb+VYafcH0rSuL0SW8iLa3eWUgfuT6VmL5wUD7LddP+eRrWC0Ezmdf+H3g7XtUk1TVtES4vJAu+UTyxltowCQjAZA74zT/DfgPwl4c1H+0dF0ZLW62NGJTPJIQrdQN7EDOB0rpP3v8Az63X/fo0fvf+fW6/79Gt/bVOXl5nb1FZDbj/AFEn+6f5V0MX+rX6CuekWeSNo1tbncwwMxkDn3rokGEUHsK56nQaK9r/AMfV3/vr/wCgCrNUmlNtdzloJ3WQhlMaFh0A7fSl+3r/AM+t5/34NQ02MuUVT+3r/wA+t5/34NH29f8An1vP+/BpcrAuUVT+3r/z63n/AH4NH29f+fW8/wC/Bo5WBNfWyXlq9vI8iI4wxjbaSPTNUBoNmG3Ca7B3FgRMeDjaCPoOB6VZ+3r/AM+t5/34NH29f+fW8/78GqXMthFi1gjtbaO3hXEcahVGc8CpKp/b1/59bz/vwaPt6/8APref9+DSsxlyiqf29f8An1vP+/Bo+3r/AM+t5/34NLlYFyiqf29f+fW8/wC/Bo+3r/z63n/fg0crAuUVT+3r/wA+t5/34NH29f8An1vP+/Bo5WBmN/rJP+ujf+hGsHxV4P8ADfih4JNe0tLx4FZYmMrxlVbGRlGGRwODW4fN3ufst1guxH7o9CaP3v8Az63X/fo10xlKLvF2ZJyOnfDLwLp+oQX9poCJcwSLLE7XMzhXX7pwzkHHbIrr+9J+9/59br/v0aP3v/Prdf8Afo051Jz+J3BJI1tG/wCQdH9W/wDQjVuq2lRvHYRLIpVuSQe2STVmuWW7KQV5r45/5HCT/rjH/WvSq8z8dMB4wkz/AM8Y+31rownxv0JlsVB0o/jP0podcd/yNG5c55/I13ED6KbvX3/I0b19/wAjQA6im719/wAjRvX3/I0AOopu9ff8jRvX3/I0AOopu9ff8jRvX3/I0AOopu9ff8jRvX3/ACNADqa/QfUUb19/yNIWU+v5GgB9FN3r7/kaN6+/5GgB1FN3r7/kaN6+/wCRoAdRTd6+/wCRo3r7/kaAHUU3evv+Ro3r7/kaAHUU3evv+Ro3r7/kaAHUU3evv+Ro3r7/AJGgB1FN3r7/AJGjevv+RoAdRTd6+/5Gjevv+RoAdRTd6+/5Gjevv+RoAdRTd6+/5Gjevv8AkaAHUU3evv8AkaN6+/5GgCSP7/4VJUMLBnOPSpqlgFFFFABRRRQB4PRRRXumQUUUUAFFFFABRRRQAUUUUAFFFFABRRRQAUUUUAFFFFABRRRQAUUUUAFFFFABRRRQAUUUUAa/g3/katO/67D+Rr2GvHvBv/I1ad/12H8jXsNebjPjRcQpsv8Aq2+hp1Nl/wBW30NchROv3R9KKQfdB9q8/n8Z6sZnMSWyR7jtUx5IH1zWlKhKrflMq2IhRtzdT0GivO/+Ey1n/p1/79f/AF6P+Ey1n/p1/wC/X/162+o1fI5/7Ro+Z6JRXnf/AAmWs/8ATr/36/8Ar0f8JlrP/Tr/AN+v/r0fUavkH9o0fM9Eorzv/hMtZ/6df+/X/wBej/hMtZ/6df8Av1/9ej6jV8g/tGj5nolUdR+6PqP51xP/AAmWs/8ATr/36/8Ar1WufF2ryMit9mwXA4j9/rTjgqt+g/7QovufTFFFFfPnohRRRQAUUUUAFFFFABRRRQAUUUUAFFFFABRRRQAUUUUAFFFFABRRRQAUUUUAFFFFABRRRQAUUUUAFFFFABRRRQAUUUUAFFFFABRRRQAUUUUAFFFFABRRRQAV574x/wCRtk/64p/WvQq898Y/8jbJ/wBcU/rXRhvjfoTLYrDpRSDpS11iCiiigAooooAKKKKACiiigAooooAKKKKACiiigAooooAKKKKACiiigAooooAKKKKACiiigAooooAKKKKACiiigAooooAik/14/wB3+tFEn+vH+7/WiqEwooooEFFFFAHg9FFFe6ZBRRRQAUUUUAFFFFABRRRQAUUUUAFFFFABRRRQAUUUUAFFFFABRRRQAUUUUAFFFFABRRRQBr+Df+Rq07/rsP5GvYa8e8G/8jVp3/XYfyNew15uM+NFxCmy/wCrb6GnU2X/AFbfQ1yFE3/LP/gNeNHqa9l/5Z/8BrxxGVZlZlDqGBKk9R6V6GX/AGvl+p5eZ/Y+f6E6WpbTJL7zAAkyxbMdcgnOfwqtXTx6jpp0GeUaJCIxcopi81sE7W5z/nrXOXUkctxJJFCIUY5WMHIUema7ac3Ju6PPqQjFKzv95HtbGdpx9KXa2du059MV19hd3EVtZwRviP8AsuSUrgEFgTg/hikiW6uHg1Fbm6Wf7BEZDboGlkJcjv8ATk1n7fXY0WHTSs/608/M5EKx6KT+FTafaSXt5FaxEK0jbQzZwPrXWXtzNYzXbWreUW1VFYgdQUBI/GrFkLmK+to7BCLY3twLoKvGQeN3px0qZYh8t7f1YuOFXNa/9XscKVYZ4OAcZxxUTo7TQqFOWkUDjrzXZafbzR6FKsk1zJDLZyyhNg8lTk4yeu7IzTNSjuLSyjjluLqUwXVsEeRAqDPXy/bBwav6xrYUcN1ufQ1FFFfIH0YUUU1pI1OGkQH0JoAdRTPOh/56x/8AfQo86H/nrH/30KdmK6H0Uzzof+esf/fQo86H/nrH/wB9CizC6H0Uzzof+esf/fQo86H/AJ6x/wDfQoswuh9FM86H/nrH/wB9Cjzof+esf/fQoswuh9FM86H/AJ6x/wDfQp4IIyCCPUUh3CiijNABRRmjNABRRmjNABRRmjNABRRmjNABRRRQAUUUUAFFFFABRRRQAUUUUAFFFFABRRRQAUUUUAFFFFABRRRQAUUUUAFee+Mf+Rtk/wCuKf1r0KvPfGP/ACNsn/XFP610Yb436Ey2Ko6UtIOlLXWIKKKKACiiigAooooAKKKKACiiigAooooAKKKKACiiigAooooAKKKKACiiigAooooAKKKKACiiigAooooAKKKKACiiigCKT/Xj/d/rRRJ/rx/u/wBaKoTCiiigQUUUUAeD0UUV7pkFFFFABRRRQAUUUUAFFFFABRRRQAUUUUAFFFFABRRRQAUUUUAFFFFABRRRQAUUUUAFFFFAGv4N/wCRq07/AK7D+Rr2GvHvBv8AyNWnf9dh/I17DXm4z40XEKbL/q2+hp1Nl/1bfQ1yFE3/ACz/AOA140epr2UfdH0rlZvBFm8rvHfTRqSSF2A49s114OtCnfmOHHYedbl5FscOJpRA0AkYRMwYpngkdDTK7j/hBrb/AKCM3/fsf40f8INbf9BGb/v2P8a7PrlHucH1Gv2/E4oSyjGJZBhdo+Y8D0+lKs8642zSrhdow5HHp9K7T/hBrb/oIzf9+x/jR/wg1t/0EZv+/Y/xo+t0e/4B9Rr9vxOJMsp6yued3LHr6/WnLcXC7ts8q7jubDkZPqfeu0/4Qa2/6CM3/fsf40f8INbf9BGb/v2P8aPrdHv+AfUcR2/E4oTziPyxNKE5+Xecc9eKhuJpnaNXmkZQ6gAuSMZru/8AhBrb/oIzf9+x/jVW88F28ZVhqExwwP8Aqx6/WmsXR7jWCr9vxPoOiiivkj6EK+FfG11cX3jDWLm7meaZr2bLMcnAcgD6ADFfdVfB/in/AJGfVv8Ar+m/9GNX1XC6XtKj8kfHcXt+zpLzf6GbRS0V9ifCiUUtFACUUtFACUUtFACV9Wfss3Vxc/DFknmeRbfUJYogxzsTajbR7ZY/nXypX1L+yj/yTS5/7Ckv/ouOvB4jX+x/NH0fCzf175M9K1cnzkXPG3OKo1d1f/Xr/u/1qlXxEdj9HYUUUVQgooooAKKKKACiiigC3pTEXOM8FTmtWsnS/wDj7H+6a1qynuNBRRRUDCiiigAooooAKKKKACiiigAooooAKKKKACiiigAooooAKKKKACvPfGP/ACNsn/XFP616FXnvjH/kbZP+uKf1row3xv0JlsVR0paQdKWusQUUUUAFFFFABRRRQAUUUUAFFFFABRRRQAUUUUAFFFFABRRRQAUUUUAFFFFABRRRQAUUUUAFFFFABRRRQAUUUUAFFFFAEUn+vH+7/WiiT/Xj/d/rRVCYUUUUCCiiigDweiiivdMgooooAKKKKACiiigAooooAKKKKACiiigAooooAKKKKACiiigAooooAKKKKACiiigAooooA1/Bv/I1ad/12H8jXsNePeDf+Rq07/rsP5GvYa83GfGi4hTZf9W30NOpsv8Aq2+hrkKHCeHA/eL09aXz4f8Anqv508fdH0paQyPz4f8Anqv50efD/wA9V/OpKKBkfnw/89V/Ojz4f+eq/nUlFAEfnw/89V/Ojz4f+eq/nUlFAEfnw/8APVfzqjqM8O0fvF6j+daVUdR+6PqP5047iPWaKKK8o0Cvg/xT/wAjPq3/AF/Tf+jGr7wr4P8AFP8AyM+rf9f03/oxq+q4X+Op6L9T43i/+HS9X+hnV0vgXRNM1JdX1LW5LtdN0mz+0TJalRLKzOERFLAgZLdcHpXNVueD/EP9gXN4J9Pi1GxvrY213aSOUEiEgjDDlSCAQRX1ldTdNqG58bhnBVYupsdpP4K8I6bb6rrGpT6zPpMUNhc2KQPGszR3If5XJUjKleo646c8Tah8OdD03T/EExGsavJp9yyKllLGr28BiEkcsqMCWB3AHbjGDS6X40sL7w54q1LVtFsLi23abb22lG4ZAsUZcKFb7x28En3OetYsHxGVNU1LXJPDts+t3hmEd4LmRVhjkTYEMY4cKvTNeQo4xuSV9LdV2i+/rdr8dj23LAxUW7a+T7yTez8rJ9um50uoeHbTxF4xsoL3SNd1CNdE00btMKKId0agu5YEYx0A61neF/hzY6jq2saRcWOvzG1vri1i1ODYtrF5anaZAQSxJHIBGMiqFv8AE3EJgvPDtreQhLMxI9y6hZbZNiOduNwPUqeKmsviq0NwLq48N2tzcxX91eWsjXLr5P2g/OuBwx9GPT0odLGxi4wXTTX/AIPf+nsV7bL5yUpu+uuj22a29LfpuPg8F+F5NBtEa41Yazd+H5dXRg6fZ0Me4lCNu47tp78e9eaV10XjiaN7Jv7OjP2XQ5dHH70/MsgceZ04I39PbrXI16OGhVi5e0f9Xf6WPHxU6MoQ9mtUtfuX63CvqX9lH/kmlz/2FJf/AEXHXy1X1L+yj/yTS5/7Ckv/AKLjrzeIv9yfqj1uF/8Af/kz0nV/9ev+7/WqVXdX/wBev+7/AFqmODmvh47H6QeczeOL6Dxdf6UupaDqMIs7yaGO0WTzbV4E3BZWLbXz3C4wRVH/AITzxZZaLcahqlppDPP4dOtWMcCv+7KlA0chLfNnzAQRjHTnrWvpnw5FkyI3iC6ntbeK8gs4Gt0UQpcg7skcuwJzuPpj3qzqfgGC+0uCxbVJYxDoL6MHEIJKsYz5mM9f3fT3616ClQTS/rr/AMAh3/r5f8EzLrxf4o0tNWt9Uh0l7y2/s+4t2t0fyxDcz+WUYFsllw3zDAPBx2pvjPV7m88SDSpliWDTfE2lLCyghiJEZm3HPPPTpW94g8F2+sSapJJqE8DX9jbWqtGgzC0EjSJIM9TuYcHjj3qnaeAZFupL2/8AENzf3k2p2mozzPbom94FKhQq8KpBHTpjvSjOj8Wz/wD2f8mFn+H6f5nNaR8VrjULm7MNxo86S2d9cWltCshntDbqzJ55J2sHC5+XGOnPWrGq+PvEGm6Roj6pdeHNJvNaje7hkuVlaG3gWNCI2wcvIzP1GABnrjno7HwVc2dpqOlQ+I7j+xLq3uIYLBrWM/ZvO3ZIk+8wBY4U/TNT6r4RluLHRv7N1qbTNS0iD7Pb3q26S7oyiq6tG3BB2qfYgU3OhzKy0/4fy9L7/Mev9fL/AIJyVx8QvFF9YXGqaLZ6VFa2ehW+s3CXSuzsG8zzIVIIwf3fDEcY6HPHqVtKJ7aGdQQJY1cA9gRn+tczeeDftiaybnVppJtW0ePS5pTCoI2iQGXAwMnzCdvAGK6a0i+z2sNuG3CKNUzjrgYz+lY1pU2vcQK5e0v/AI+x/umtasnS/wDj7H+6a1q4p7lIKKKKgYUUUUAFFFFABRRRQAUUUUAFFFFABRRRQAUUUUAFFFFABRRRQAV5140ljTxdIGcA+SnX8a9Frzzxj/yNsn/XFP6104X436Ey2KQnhx/rV/Ol8+H/AJ6r+dPHSlrrER+fD/z1X86PPh/56r+dSUUAR+fD/wA9V/Ojz4f+eq/nUlFAEfnw/wDPVfzo8+H/AJ6r+dSUUAR+fD/z1X86PPh/56r+dSUUAR+fD/z1X86PPh/56r+dSUUAR+fD/wA9V/Ojz4f+eq/nUlFAEfnw/wDPVfzo8+H/AJ6r+dSUUAR+fD/z1X86PPh/56r+dSUUAR+fD/z1X86PPh/56r+dSUUAR+fD/wA9V/Ojz4f+eq/nUlFAEfnw/wDPVfzo8+H/AJ6r+dSUUAR+fD/z1X86PPh/56r+dSUUAR+fD/z1X86PPh/56r+dSUUAR+fD/wA9V/Ojz4f+eq/nUlFAEfnw/wDPVfzo8+H/AJ6r+dSUUAR+fD/z1X86PPh/56r+dSUUAR+fD/z1X86PPh/56r+dSUUAQF0eb5GDfL2+tOok/wBeP93+tFMQUUUUCCiiigDweiiivdMgooooAKKKKACiiigAooooAKKKKACiiigAooooAKKKKACiiigAooooAKKKKACiiigAooooA1/Bv/I1ad/12H8jXsNePeDf+Rq07/rsP5GvYa83GfGi4hTZf9W30NOpsv8Aq2+hrkKJh90fSlpB90fSsyLXLSS++ymG7TMxgWZ4sRNIP4Q34Ukm9hmpRWZZa5Z3V4LVYrqNmd0jeSLCSMpO4Ke/Q0kOu2Et2sCicK7mOOcxERO/90N60+SXYLmpRWcus2TQ38oMmLBys67eeO49RU2p6hFp9vHNJFPL5jiNEhTczMenH4UcrGW6KzG1yxFjHdATt5khiWFYiZS46rt9RVrTb6C/gMsG8bWKOki7XRh2I7Ghxa6CuWao6j90fUfzq9VHUfuj6j+dEdwZ6zRRRXlGgV8H+Kf+Rn1b/r+m/wDRjV94V4n4j/Z907VNdvdRtfEU9nHdTNN5BtRJsLHJAbcMjJPavfyHHUMJOftna9j5viPLsRjYQVBXs31t+Z81UV9Df8M323/Q3Tf+AA/+Lo/4Zvtv+hum/wDAAf8AxdfSf29gP5/wf+R8p/q5mP8Az7/Ff5nzxS19Df8ADN9t/wBDdN/4AD/4uj/hm+2/6G6b/wAAB/8AF0f29gP5/wAH/kH+rmY/8+/xX+Z880V9Df8ADN9t/wBDdN/4AD/4uj/hm+2/6G6b/wAAB/8AF0f29gP5/wAH/kH+rmY/8+/xX+Z880V9Df8ADN9t/wBDdN/4AD/4uj/hm+2/6G6b/wAAB/8AF0f29gP5/wAH/kH+rmY/8+/xX+Z8819S/so/8k0uf+wpL/6LjrA/4Zvtv+hum/8AAAf/ABderfDbwfZ+CPDCaJaXElz+9aaWZ1Cl3bGTgdBgAY9q8nOs1wuJw3s6Uru66P8AU9rIcnxeExXtK0bKz6r9DS1f/Xr/ALv9apVsXdqtwytvKkDHTNQf2aP+ex/75r5eMlY+0M6itH+zR/z2P/fNH9mj/nsf++afOgsZ1FaP9mj/AJ7H/vmj+zR/z2P/AHzRzoLGdRWj/Zo/57H/AL5o/s0f89j/AN80c6CxnUVo/wBmj/nsf++aP7NH/PY/980c6CxBpf8Ax9j/AHTWtVa1s1gkL7yxxgcYqzWcndjCiiipAKKKKACiiigAooooAKKKKACiiigAooooAKKKKACiiigAooooAK898Y/8jbJ/1xT+tehV574x/wCRtk/64p/WujDfG/QmWxVHSlpB0pa6xBRRRQAUUUUAFFFFABRRRQAUUUUAFFFFABRRRQAUUUUAFFFFABRRRQAUUUUAFFFRznCY9aAGvMc/L+dIszZ+bkVTvpnhgHlAGR2CJnpk1RS4mtr/AMmS4knA2iTegAG7oRj37VooXJudCDkZFMkkC+5ptu3BWomO5iamwx3mv7VLHIG9jWPqV3tkS2jkaPJHmSgZ8sHp+JqzpkzyQhpCGZGKFh0bBxmqcdLhc0ScDJqFpmz8vAp1weAKxb+4u5Lg29tFIojYb3R1BII4AzSjG4M2UmOfm/OpqxNLubln+zXMTb1Ut5hZTlc8Zx3/AMK14DlPpRKNgTEk/wBeP93+tFEn+vH+7/WikDCiiigQUUUUAeD0UUV7pkFFFFABRRRQAUUUUAFFFFABRRRQAUUUUAFFFFABRRRQAUUUUAFFFFABRRRQAUUUUAFFFFAGv4N/5GrTv+uw/ka9hrx7wb/yNWnf9dh/I17DXm4z40XEKbL/AKtvoadTZf8AVt9DXIUTD7o+lcXbSRf2sFTUGmnGrv8A6BkFVG45kwBkYHOScV2g+6PpSBEDFgihj1IHNOEuUbV0cjpEcwu7Rrm43Wr3F0tsoUKI5tzAZPfI3Y96dFdQTaBp+ixNjUY5YUeDHzRlHBZj6DAJz3zXW7VxjauM56d6Nq7i20bj1OOar2uuwrHFawjW2nahqEYJSWe4trjHoXOxvwbj/gVbviZZXt9OSCYQym8i2OU3bThucd62Nq4I2jB6jHWlIB6gGl7TbyHY5yaCPRb3T7q6naSLfOZ7h1wBJIB8xx90cY9quaBIt1fanfwHdbTyoInxw+1MFh7Z4z7VrEBgQwBB6gilAAGAAB6Ck53QWCqOo/dH1H86vVR1H7o+o/nSjuDPWaKKK8o0CiiigAooooAKKKKACiiigAooooAKKKKACiiigAooooAKKKKACiiigAooooAKKKKACiiigAooooAKKKKACiiigAooooAKKKKACiiigAooooAKKKKACiiigArz3xj/AMjbJ/1xT+tehV574x/5G2T/AK4p/WujDfG/QmWxVHSlpB0pa6xBRRRQAUUUUAFFFFABRRRQAUUUUAFFFFABRRRQAUUUUAFFFFABRRRQAUUUUAFRXHQVLTZV3J700BjzuJLtnkbZb2h3Mf7z4z+QBpvmSX7xKttJFCGDu8gxkDkAVJcabHNM7PNLsdgzxcbSR+Ge1XR0rW6RJJB1b6VUvZmhty6KGckKgPTJOBV6Fdq5PU1U1K0W4Ty2d0G4MGQ4ORUK1xmVb7p4DYBGWZmJu2YdP/19q140WONY41CqowAOwqO1t47dCqbiWOWZjlmPuasxLub2FVJiFn+8PpWNcf8AITb/AK7Q/wAmrcnXcuR1FZs9mZLhpo7qaEsAGCYwcdOopQY2VdH4nTPH+jL/AOhGtu36GqFraeTK0rTyzOyhcvjgfgK0ol2pjvRN3Ehkn+vH+7/WiiT/AF4/3f60VI2FFFFAgooooA8Hooor3TIKKKKACiiigAooooAKKKKACiiigAooooAKKKKACiiigAooooAKKKKACiiigAooooAKKKKANfwb/wAjVp3/AF2H8jXsNePeDf8AkatO/wCuw/ka9hrzcZ8aLiFNl/1bfQ06my/6tvoa5CiYfdH0pajE0WB+8Tp/epfOi/56p/31SsMfRTPOi/56p/31R50X/PVP++qLDH0Uzzov+eqf99UedF/z1T/vqiwD6KZ50X/PVP8Avqjzov8Anqn/AH1RYB9UtQHyj6j+dWvOi/56p/31Ve6eJl/1iZHPWmtxHq1FcgvjyxWNRLaTmTHzbGUjPtzR/wAJ/pv/AD53X5p/jXB9Xqdi+ZHX0VyH/Cf6b/z53X5p/jR/wn+m/wDPndfmn+NH1ep2DmR19Fch/wAJ/pv/AD53X5p/jR/wn+m/8+d1+af40fV6nYOZHX0VyH/Cf6b/AM+d1+af40f8J/pv/Pndfmn+NH1ep2DmR19Fch/wn+m/8+d1+af40f8ACf6b/wA+d1+af40fV6nYOZHX0VyH/Cf6b/z53X5p/jR/wn+m/wDPndfmn+NH1ep2DmR19Fch/wAJ/pv/AD53X5p/jR/wn+m/8+d1+af40fV6nYOZHX0VyH/Cf6b/AM+d1+af40f8J/pv/Pndfmn+NH1ep2DmR19Fch/wn+m/8+d1+af40f8ACf6b/wA+d1+af40fV6nYOZHX0VyH/Cf6b/z53X5p/jR/wn+m/wDPndfmn+NH1ep2DmR19Fch/wAJ/pv/AD53X5p/jR/wn+m/8+d1+af40fV6nYOZHX0VyH/Cf6b/AM+d1+af40f8J/pv/Pndfmn+NH1ep2DmR19Fch/wn+m/8+d1+af40f8ACf6b/wA+d1+af40fV6nYOZHX0VyH/Cf6b/z53X5p/jR/wn+m/wDPndfmn+NH1ep2DmR19Fch/wAJ/pv/AD53X5p/jR/wn+m/8+d1+af40fV6nYOZHX0VyH/Cf6b/AM+d1+af40f8J/pv/Pndfmn+NH1ep2DmR19Fch/wn+m/8+d1+af40f8ACf6b/wA+d1+af40fV6nYOZHX0VyH/Cf6b/z53X5p/jR/wn+m/wDPndfmn+NH1ep2DmR19Fch/wAJ/pv/AD53X5p/jR/wn+m/8+d1+af40fV6nYOZHX0VyH/Cf6b/AM+d1+af40f8J/pv/Pndfmn+NH1ep2DmR19Fch/wn+m/8+d1+af40f8ACf6b/wA+d1+af40fV6nYOZHX0VyH/Cf6b/z53X5p/jR/wn+m/wDPndfmn+NH1ep2DmR19Fch/wAJ/pv/AD53X5p/jR/wn+m/8+d1+af40fV6nYOZHX1574xH/FWSH/pin9a018faaT/x6XP5p/jWDqepRanqsl98sasAqqWGcD1rahSnCTckJtCjpS1GJosf61P++qXzov8Anqn/AH1XRYQ+imedF/z1T/vqjzov+eqf99UWAfRTPOi/56p/31R50X/PVP8AvqiwD6KZ50X/AD1T/vqjzov+eqf99UWAfRTPOi/56p/31R50X/PVP++qLAPopnnRf89U/wC+qPOi/wCeqf8AfVFgH0Uzzov+eqf99UedF/z1T/vqiwD6KZ50X/PVP++qPOi/56p/31RYB9FM86L/AJ6p/wB9UedF/wA9U/76osA+imedF/z1T/vqjzov+eqf99UWAfRTPOi/56p/31R50X/PVP8AvqiwD6KZ50X/AD1T/vqjzov+eqf99UWAfRTPOi/56p/31R50X/PVP++qLADRqxz0NCxKD60edF/z1T/vqjzov+eqf99UaiH0jKGGCKb50X/PVP8Avqjzov8Anqn/AH1QMTyVz1NPVQowKb50X/PVP++qPOi/56p/31RqIfTGiVj6UedF/wA9U/76o86L/nqn/fVGoAkarz1NPpnnRf8APVP++qPOi/56p/31RqMbJ/rx/u/1oppZWm+Vg3y9j706mIKKKKBBRRRQB4PRRRXumQUUUUAFFFFABRRRQAUUUUAFFFFABRRRQAUUUUAFFFFABRRRQAUUUUAFFFFABRRRQAUUUUAa/g3/AJGrTv8ArsP5GvYa8e8G/wDI1ad/12H8jXsNebjPjRcQpsv+rb6GnU2X/Vt9DXIUShV2j5R09KXav90flQPuj6UtSUJtX+6Pyo2r/dH5UtFACbV/uj8qNq/3R+VLRQAm1f7o/Kjav90flS0UAJtX+6PypCikfdH5U6igCFoIz/Av5Un2eP8AuD8qnop3YrEH2eP+4Pyo+zx/3B+VT0UXYWIPs8f9wflR9nj/ALg/Kp6KLsLEH2eP+4Pyo+zx/wBwflU9FF2FiD7PH/cH5UfZ4/7g/Kp6KLsLEH2eP+4Pyo+zx/3B+VT0UXYWIPs8f9wflR9nj/uD8qnoouwsQfZ4/wC4Pyo+zx/3B+VT0UXYWIPs8f8AcH5UfZ4/7g/Kp6KLsLEH2eP+4Pyo+zx/3B+VT0UXYWIPs8f9wflR9nj/ALg/Kp6KLsLEH2eP+4Pyo+zx/wBwflU9FF2FiD7PH/cH5UfZ4/7g/Kp6KLsLEH2eP+4Pyo+zx/3B+VT0UXYWIPs8f9wflR9nj/uD8qnoouwsQfZ4/wC4Pyo+zx/3B+VT0UXYWIPs8f8AcH5UfZ4/7g/Kp6KLsLEH2eP+4Pyo+zx/3B+VT0UXYWIPs8f9wflR9nj/ALg/Kp6KLsLEH2eP+4Pyo+zx/wBwflU9FF2FiD7PH/cH5UfZ4/7g/Kp6KLsLEH2eP+4Pyo+zx/3B+VT0UXYWIPs8f9wflR9nj/uD8qnoouwsQC3j/uL+VSLGq/wj8qfRRcYm1f7o/Kjav90flS0UgE2r/dH5UbV/uj8qWigBNq/3R+VG1f7o/KlooATav90flRtX+6PypaKAE2r/AHR+VG1f7o/KlooATav90flRtX+6PypaKAE2r/dH5UbV/uj8qWigBNq/3R+VG1f7o/KlooATav8AdH5UbV/uj8qWigBNq/3R+VG1f7o/KlooATav90flRtX+6PypaKAE2r/dH5UbV/uj8qWigBNq/wB0flRtX+6PypaKAE2r/dH5UbV/uj8qjebnC/nSLMc/MKdhEu1f7o/Kjav90flSjkZpGbFIYbV/uj8qNq/3R+VN3GnKc0xBtX+6Pyo2r/dH5UtMLelIY7av90flRtX+6PypA3rTqAIXAE4wAPl/rS0Sf68f7v8AWiqEFFFFAgooooA8Hooor3TIKKKKACiiigAooooAKKKKACiiigAooooAKKKKACiiigAooooAKKKKACiiigAooooAKKKKANfwb/yNWnf9dh/I17DXj3g3/katO/67D+Rr2GvNxnxouIU2X/Vt9DTqbL/q2+hrkKJl+6PpVJ9Vsl0+O+LuYZH2LhCWLZIxj8DV5eg+lc1aRk+JTpZX91azyXgHbDqNv/jzP+VOKTGbi31swtCrk/bP9TgfeG3dn24osr62vJLiO3kLNbyGKTjGG/rXO6VN9mubjzuI9EglTn1ZiV/8cUfnS+F/tlnqMMN7Z/ZvtdrncZQ3mSKxYnjocOePardNWf8AX9aCudVRRRWJQUUUUAFFFFABRRRQAUUUUAFFFFABRRRQAUUUUAFFFFABRRRQBBf3cFjbNcXDFUBA4UkkngAAckmiyu4bu2W4i3qhJGJEKMCOxB6VW15LWSwC3V4LMCRWjnJA2SA5U88du9YLXVvqMlmddkt3s1Fwnm52wyyKVCuPw3Y984rSMLoTZ1pIHUgfjUd1cQ21u88zhY0+8euK4t7cXdlLLfKzyxaKsiFicqwZ9rfXGOam1G0tYbbUIliXymsraeQHkF95y598dTVeyV7XFc7LI4+Yc9OetQXt1HaIjSBm3ypGAuM5Y4B+lctrI0xZb0hoVMVrEdK8tuAef9Xjqd2OlJcC0bUJJLpkGqDVYVALfP5eVwAP7v6ZoVPYG9Dscrk/MOOvPSl744zXGwm21LXVEcNrALtbmKZY3JlYYI/edhyMgVp+FXkvJZr2YHfFFHZ8/wB5Bl//AB4/pUunZXHc36KKKzGFFFFABRRRQAUUUUAFFFFABRRRQAUUUUAFFFFAFWe/t4blbeTzQzELv8s7AT0BboM0RahbSXjWqs+8ErkoQrEdQG6Eiq2oXME17Hp7TxIEZJJtzgHg5VR7kj8vrVSGTizt4yr3UV5MzR7sHjzDz6A7l59xVqKsI1L2/trN1SYvlgWO1C21f7zY6D3ofULdLtbZhKGZgocxnZuPQbumazbu4Mct3JfKlu8thhU8wMCQXyAeMnlfzpbqRl/s+NruGQRyRJJbDG8vxznOeOuMdqaiguad7eQ2iq0qzNnPEcZc4HU8dqjl1OzjkjQyM3mKrBlQlVVjhSx7A1BeahNFbCKdIbW6nYpEGmDKB3cnjp6fT1qjdfZ7a11C1SVSJLaJLf5hmQYKjHrz6etJRBs2kvLd72SzWTM0ab3GOFH19famWV/b3jssJfIG4b0K71/vLnqPeo3QHWdjfxWhDY7/ADCqmmLKuqxQ/a4riO1tWTMa42gldoY5PzYU/lQkrBc2aKKKgYUUUUAQ3lzFaw+ZLuILBVVFLMxPQADqajk1C1j05tQaQi3C5J2nPXGMdc54xUeqssc9hNIwWNLj5mPAGUYDJ7ckfnWHfSTtp9y6Wc1xaE3EqPGV25JYAnJHAGTx61EpWub06SlY6W4nit7driVtsajJOMn8vWmQ3tvJavc7mRI8+YHUqyY6gg9Kz7+a5azR5rXyLdJIZC7SAtgMucqOmPqelV55JZLm6a3tpby1e5BcwleSka8ckAjd1/3abkKNK61NqO5hkslvFLeS0YkB2nO3GenWoF1S1NvJMfOTy2CtG0RD5PQBepz2qpo95LHpFpLPbeRapahnmklGVwP7o7e+ah82ORotReWMb7uNnUOD5SbWVN3ocnJ9zQ2Cpq7uaTanZrbR3DSEJI/lqCp3bs4xjqMHr6U64v7a3uRbyM+7jcQhKpk4G49Bms5ismmXsylWje9zGw6Eb0BI/EGjxBFIn2kQ3cSNdhIzCVy7N0G3n068ds0uZjVOLdv66F7XNSt9I02W+uclE4CjqzHoBXN6L40kudSgtdS002SXWDbyZOGz0znsfUU/4rQyyeHI5IwSkVwrSY9CCAfzP61x1+ZL6fw9bwSxTSC3jQLE2Sp3nhvQ1lOclOx34TC0qlHmlu769rI9foooroPJCiiigAooooAKKKKACiiigAooooAKjnbCfWpKiuOgpoRSvpmhgzGoaRmCID0yaox3U9vfi3muPtA+USfu9uwt0IPcZqad/OvCWbZb2hDux7tjj8ADTDL9vkjWGCRY9yvJI6bcgcgD1rZITNi3bgrSnk0yD7x+lNuZDFCWVdzcBR6k9Ky6jIb242ukMb7GYjc+MhB/9epbKVpIsvjcrFSR0OO9UYv3sJtgp86Q5nLD7v8AntWjGixxrGgwqjAFU9EIlc1nXdxcGUwwRyDaRuZQDx2xmtB+o+lZ03/H8f8ArpH/ACNKI2SWNxKzeTNG4cDduOORnjpV5DxWbp3+uX/riP8A0I1pR96JAhkn+vH+7/WiiT/Xj/d/rRSBhRRRQIKKKKAPB6KKK90yCiiigAooooAKKKKACiiigAooooAKKKKACiiigAooooAKKKKACiiigAooooAKKKKACiiigDX8G/8AI1ad/wBdh/I17DXj3g3/AJGrTv8ArsP5GvYa83GfGi4hTZf9W30NOpsv+rb6GuQomH3R9KQIgkMmxd5GC2OSPTNKPuj6UtSUMMURDgxRkSffyo+b6+tOZVZlZlUlfukjkfT0paKACiiigAooooAKKKKACiiigAooooAKKKKACiiigAooooAKKKKACiiigBssccqGOWNJEPVWUEH8DTWhhaIRNDG0YxhCgKjHTipKKAGtHGxYtGjFl2tlQcj0PtSGOM5zGhyu0/KOR6fSn0UAR+RB+7/cxfu/9X8g+T6elK0MLSeY0MZfj5iozxyOafRTuBDJCAkjW8cMc7ZKuY8/Njqccmo9KtPsVmIWk82Qs0kj4xudjknHarVFF2AUUUUgCiiigAooooAKKKKACiiigAooooAKKKKACiiigCGS0tZJfNktYHk4+dowT+dSCOMStKI0EjDDOFGSPc06incBrxxyFTJGjlTldyg4PqPSmiGETGYQx+aRgvsG7H161JRQBFPb28+PPt4pcdN6BsfnSiGEeXiGMeX/AKv5B8n09KkoouAm1d27aN2MZxzimxRRRKVijSNSckIoAz68U+ikAUUUUAFFFFADZESRCkiK6EYKsMg/hS7V2eXtXZjG3HGPTFLRQAhAIKkAgjBBHFJGiRoI40VEHAVRgD8KdRQA0xxtF5TRoY8Y2FRtx6YqOO1tY0dI7WBFcYcLGAGHv61NRQO7GiNPLEexdgxhccD8KQxxmUTGNDIBgPtG4D0zT6KBXGTRRzQvDNGskbgqysMgj0rN0rw7o2l3JubKyWOYggMWLEfTJ4rVopWV7lKpJJxT0YUUUUyQooooAKKKKACiiigAooooAKKKKACmSruT3p9FAGLcad50sha4cRSMGeIKMHHv17VfHAx2qw8asc9DSLEoPPNXzCsEC4XJ71FeQecmzeyYYMCParNIRmpvqBXt4VhDYLMzHLMxyTUqjJp233pwGKGwsNccZqpLbM0zSRztGWAyAoPT61dppUUJgVbe3aOVpHmaRiAvIAwPwq2owKAoFLQ3cCKT/Xj/AHf60USf68f7v9aKYMKKKKBBRRRQB4PRRRXumQUUUUAFFFFABRRRQAUUUUAFFFFABRRRQAUUUUAFFFFABRRRQAUUUUAFFFFABRRRQAUUUUAa/g3/AJGrTv8ArsP5GvYa8e8G/wDI1ad/12H8jXsNebjPjRcQpJOY2A9DS0VyFAJ4do/eKOKXz4f+eq/nSUUrD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vnw/wDPVfzo8+H/AJ6r+dJRRYLi+fD/AM9V/Ojz4f8Anqv50lFFguL58P8Az1X86PPh/wCeq/nSUUWC43cry7kOQFxkU6iimIKKKKACiiigDweiiivdMgooooAKKKKACiiigAooooAKKKKACiiigAooooAKKKKACiiigAooooAKKKKACiiigAooooA1/Bv/ACNWnf8AXYfyNew1494N/wCRq07/AK7D+Rr2GvNxnxouIUUUVyFBRRRQAUUUUAFFFFABRRRQAUUUUAFFFFABRRRQAUUUUAFFFFABRRRQAUUUUAFFFFABRRRQAUUUUAFFFFABRRRQAUUUUAFFFFABRRRQAUUUUAFFFFABRRRQAUUUUAFFFFABRRRQAUUUUAFFFFABRRRQAUUUUAFFFFABRRRQAUUUUAFFFFABRRRQAUUUUAFFFFABRRRQAUUUUAFFFFABRRRQAUUUUAFFFFABRRRQAUUUUAFFFFABRRRQAUUUUAFFFFABRRRQAUUUUAeD0UUV7pkFFFFABRRRQAUUUUAFFFFABRRRQAUUUUAFFFFABRRRQAUUUUAFFFFABRRRQAUUUUAFFFFAGv4N/wCRq07/AK7D+Rr2GvHvBv8AyNWnf9dh/I17DXm4z40XEKKKK5CgooooAKKKKACiiigAooooAKKKKACiiigAooooAKKKKACiiigAooooAKKKKACiiigAooooAKKKKACiiigAooooAKKKKACiiigAooooAKKKKACiiigAooooAKKKKACiiigAooooAKKKKACiiigAooooAKKKKACiiigAooooAKKKKACiiigAooooAKKKKACiiigAooooAKKKKACiiigAooooAKKKKACiiigAooooAKKKKACiiigAooooAKKKKACiiigAooooAKKKKAPB6KKK90yCiiigAooooAKKKKACiiigAooooAKKKKACiiigAooooAKKKKACiiigAooooAKKKKACiiigDX8G/wDI1ad/12H8jXsNePeDf+Rq07/rsP5GvYa83GfGi4hRRRXIUFFFFABRRRQAUUUUAFFFFABRRRQAUUUUAFFFFABRRRQAUUUUAFFFFABRRRQAUUUUAFFFFABRRRQAUUUUAFFFFABRRRQAUUUUAFFFFABRRRQAUUUUAFFFFABRRRQAUUUUAFFFFABRRRQAUUUUAFFFFABRRRQAUUUUAFFFFABRRRQAUUUUAFFFFABRRRQAUUUUAFFFFABRRRQAUUUUAFFFFABRRRQAUUUUAFFFFABRRRQAUUUUAFFFFABRRRQAUUUUAFFFFABRRRQB4PRRRXumQUUUUAFFFFABRRRQAUUUUAFFFFABRRRQAUUUUAFFFFABRRRQAUUUUAFFFFABRRRQAUUUUAa/g3/katO/67D+Rr2GiivNxnxouIUUUVyFBRRRQAUUUUAFFFFABRRRQAUUUUAFFFFABRRRQAUUUUAFFFFABRRRQAUUUUAFFFFABRRRQAUUUUAFFFFABRRRQAUUUUAFFFFABRRRQAUUUUAFFFFABRRRQAUUUUAFFFFABRRRQAUUUUAFFFFABRRRQAUUUUAFFFFABRRRQAUUUUAFFFFABRRRQAUUUUAFFFFABRRRQAUUUUAFFFFABRRRQAUUUUAFFFFABRRRQAUUUUAFFFFABRRRQAUUUUAFFFFABRRRQAUUUUAf/9k="/>
          <p:cNvSpPr>
            <a:spLocks noChangeAspect="1" noChangeArrowheads="1"/>
          </p:cNvSpPr>
          <p:nvPr/>
        </p:nvSpPr>
        <p:spPr bwMode="auto">
          <a:xfrm>
            <a:off x="5486400" y="-412040"/>
            <a:ext cx="5440217" cy="54402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 name="Tijdelijke aanduiding voor afbeelding 7"/>
          <p:cNvPicPr>
            <a:picLocks noChangeAspect="1"/>
          </p:cNvPicPr>
          <p:nvPr/>
        </p:nvPicPr>
        <p:blipFill>
          <a:blip r:embed="rId2"/>
          <a:srcRect l="19970" r="19970"/>
          <a:stretch>
            <a:fillRect/>
          </a:stretch>
        </p:blipFill>
        <p:spPr>
          <a:xfrm>
            <a:off x="6061514" y="1650701"/>
            <a:ext cx="6112765" cy="4603671"/>
          </a:xfrm>
          <a:prstGeom prst="rect">
            <a:avLst/>
          </a:prstGeom>
        </p:spPr>
      </p:pic>
    </p:spTree>
    <p:extLst>
      <p:ext uri="{BB962C8B-B14F-4D97-AF65-F5344CB8AC3E}">
        <p14:creationId xmlns:p14="http://schemas.microsoft.com/office/powerpoint/2010/main" val="13103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30213" y="544635"/>
            <a:ext cx="11345850" cy="576734"/>
          </a:xfrm>
        </p:spPr>
        <p:txBody>
          <a:bodyPr>
            <a:normAutofit fontScale="90000"/>
          </a:bodyPr>
          <a:lstStyle/>
          <a:p>
            <a:r>
              <a:rPr lang="nl-NL"/>
              <a:t>Leveranciers beheren hun Endpoints</a:t>
            </a:r>
          </a:p>
        </p:txBody>
      </p:sp>
      <p:sp>
        <p:nvSpPr>
          <p:cNvPr id="3" name="Tijdelijke aanduiding voor inhoud 2"/>
          <p:cNvSpPr>
            <a:spLocks noGrp="1"/>
          </p:cNvSpPr>
          <p:nvPr>
            <p:ph idx="10"/>
          </p:nvPr>
        </p:nvSpPr>
        <p:spPr>
          <a:xfrm>
            <a:off x="330212" y="1385954"/>
            <a:ext cx="11861788" cy="5296199"/>
          </a:xfrm>
          <a:solidFill>
            <a:schemeClr val="bg1"/>
          </a:solidFill>
        </p:spPr>
        <p:txBody>
          <a:bodyPr vert="horz" lIns="91440" tIns="45720" rIns="91440" bIns="45720" numCol="1" rtlCol="0" anchor="t">
            <a:normAutofit/>
          </a:bodyPr>
          <a:lstStyle/>
          <a:p>
            <a:r>
              <a:rPr lang="nl-NL">
                <a:latin typeface="Arial"/>
                <a:cs typeface="Arial"/>
              </a:rPr>
              <a:t>Een leverancier die </a:t>
            </a:r>
            <a:r>
              <a:rPr lang="nl-NL" err="1">
                <a:latin typeface="Arial"/>
                <a:cs typeface="Arial"/>
              </a:rPr>
              <a:t>endpoints</a:t>
            </a:r>
            <a:r>
              <a:rPr lang="nl-NL">
                <a:latin typeface="Arial"/>
                <a:cs typeface="Arial"/>
              </a:rPr>
              <a:t> wil beheren in het OSR sluit een aansluitovereenkomst met Kennisnet, wordt technisch gekwalificeerd en geregistreerd in het OSR.</a:t>
            </a:r>
          </a:p>
          <a:p>
            <a:pPr marL="0" indent="0">
              <a:buNone/>
            </a:pPr>
            <a:endParaRPr lang="nl-NL"/>
          </a:p>
          <a:p>
            <a:r>
              <a:rPr lang="nl-NL"/>
              <a:t>Nadat de leverancier is gemandateerd door een school kan hij zijn endpoints opvoeren in het OSR,  in 2 stappen:</a:t>
            </a:r>
          </a:p>
          <a:p>
            <a:pPr marL="914400" lvl="1" indent="-457200">
              <a:buFont typeface="+mj-lt"/>
              <a:buAutoNum type="arabicPeriod"/>
            </a:pPr>
            <a:r>
              <a:rPr lang="nl-NL">
                <a:latin typeface="Arial"/>
                <a:cs typeface="Arial"/>
              </a:rPr>
              <a:t>Opvragen van een mandaattoken via de OSR REST API call GET /mandates.                        Het mandaat-token wordt gegenereerd wanneer de instelling haar mandaat heeft afgegeven. </a:t>
            </a:r>
            <a:endParaRPr lang="nl-NL"/>
          </a:p>
          <a:p>
            <a:pPr marL="914400" lvl="1" indent="-457200">
              <a:buFont typeface="+mj-lt"/>
              <a:buAutoNum type="arabicPeriod"/>
            </a:pPr>
            <a:r>
              <a:rPr lang="nl-NL" err="1">
                <a:latin typeface="Arial"/>
                <a:cs typeface="Arial"/>
              </a:rPr>
              <a:t>Endpoint</a:t>
            </a:r>
            <a:r>
              <a:rPr lang="nl-NL">
                <a:latin typeface="Arial"/>
                <a:cs typeface="Arial"/>
              </a:rPr>
              <a:t> aanmaken met een POST /</a:t>
            </a:r>
            <a:r>
              <a:rPr lang="nl-NL" err="1">
                <a:latin typeface="Arial"/>
                <a:cs typeface="Arial"/>
              </a:rPr>
              <a:t>endpoints</a:t>
            </a:r>
            <a:r>
              <a:rPr lang="nl-NL">
                <a:latin typeface="Arial"/>
                <a:cs typeface="Arial"/>
              </a:rPr>
              <a:t> REST call. Hier wordt een routeringskenmerk, dienst, URL, startdatum met eventueel een einddatum en het eerder opgevraagde mandaat-token aan meegegeven.</a:t>
            </a:r>
          </a:p>
          <a:p>
            <a:pPr marL="914400" lvl="1" indent="-457200">
              <a:buFont typeface="+mj-lt"/>
              <a:buAutoNum type="arabicPeriod"/>
            </a:pPr>
            <a:r>
              <a:rPr lang="nl-NL" err="1">
                <a:latin typeface="Arial"/>
                <a:cs typeface="Arial"/>
              </a:rPr>
              <a:t>Endpoint</a:t>
            </a:r>
            <a:r>
              <a:rPr lang="nl-NL">
                <a:latin typeface="Arial"/>
                <a:cs typeface="Arial"/>
              </a:rPr>
              <a:t> beheren kan via een PUT /</a:t>
            </a:r>
            <a:r>
              <a:rPr lang="nl-NL" err="1">
                <a:latin typeface="Arial"/>
                <a:cs typeface="Arial"/>
              </a:rPr>
              <a:t>endpoints</a:t>
            </a:r>
            <a:r>
              <a:rPr lang="nl-NL">
                <a:latin typeface="Arial"/>
                <a:cs typeface="Arial"/>
              </a:rPr>
              <a:t>/{</a:t>
            </a:r>
            <a:r>
              <a:rPr lang="nl-NL" err="1">
                <a:latin typeface="Arial"/>
                <a:cs typeface="Arial"/>
              </a:rPr>
              <a:t>id</a:t>
            </a:r>
            <a:r>
              <a:rPr lang="nl-NL">
                <a:latin typeface="Arial"/>
                <a:cs typeface="Arial"/>
              </a:rPr>
              <a:t>} call.</a:t>
            </a:r>
          </a:p>
          <a:p>
            <a:pPr marL="914400" lvl="1" indent="-457200">
              <a:buFont typeface="+mj-lt"/>
              <a:buAutoNum type="arabicPeriod"/>
            </a:pPr>
            <a:endParaRPr lang="nl-NL"/>
          </a:p>
          <a:p>
            <a:r>
              <a:rPr lang="nl-NL"/>
              <a:t>Verder kan de leverancier ter voorbereiding op dit beheer: </a:t>
            </a:r>
          </a:p>
          <a:p>
            <a:pPr lvl="1"/>
            <a:r>
              <a:rPr lang="nl-NL"/>
              <a:t>Zijn eigen mandaten checken/opvragen.</a:t>
            </a:r>
          </a:p>
          <a:p>
            <a:pPr lvl="1"/>
            <a:r>
              <a:rPr lang="nl-NL"/>
              <a:t>Geregistreerde endpoints (met routeringskenmerk) opvragen. </a:t>
            </a:r>
          </a:p>
        </p:txBody>
      </p:sp>
    </p:spTree>
    <p:extLst>
      <p:ext uri="{BB962C8B-B14F-4D97-AF65-F5344CB8AC3E}">
        <p14:creationId xmlns:p14="http://schemas.microsoft.com/office/powerpoint/2010/main" val="832025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a:t>Leveranciers kunnen het OSR bevragen</a:t>
            </a:r>
          </a:p>
        </p:txBody>
      </p:sp>
      <p:sp>
        <p:nvSpPr>
          <p:cNvPr id="3" name="Tijdelijke aanduiding voor inhoud 2"/>
          <p:cNvSpPr>
            <a:spLocks noGrp="1"/>
          </p:cNvSpPr>
          <p:nvPr>
            <p:ph idx="10"/>
          </p:nvPr>
        </p:nvSpPr>
        <p:spPr>
          <a:xfrm>
            <a:off x="330214" y="1772815"/>
            <a:ext cx="9644182" cy="4838999"/>
          </a:xfrm>
          <a:solidFill>
            <a:schemeClr val="bg1"/>
          </a:solidFill>
        </p:spPr>
        <p:txBody>
          <a:bodyPr vert="horz" lIns="91440" tIns="45720" rIns="91440" bIns="45720" numCol="1" rtlCol="0" anchor="t">
            <a:normAutofit/>
          </a:bodyPr>
          <a:lstStyle/>
          <a:p>
            <a:pPr marL="0" indent="0">
              <a:buNone/>
            </a:pPr>
            <a:r>
              <a:rPr lang="nl-NL"/>
              <a:t>Elke leveranciers met een </a:t>
            </a:r>
            <a:r>
              <a:rPr lang="nl-NL" err="1"/>
              <a:t>PKIoverheid</a:t>
            </a:r>
            <a:r>
              <a:rPr lang="nl-NL"/>
              <a:t> certificaat kan het OSR bevragen, voor:</a:t>
            </a:r>
          </a:p>
          <a:p>
            <a:r>
              <a:rPr lang="nl-NL">
                <a:latin typeface="Arial"/>
                <a:cs typeface="Arial"/>
              </a:rPr>
              <a:t>Informatie over een bestuur (</a:t>
            </a:r>
            <a:r>
              <a:rPr lang="nl-NL" i="1">
                <a:latin typeface="Arial"/>
                <a:cs typeface="Arial"/>
              </a:rPr>
              <a:t>board</a:t>
            </a:r>
            <a:r>
              <a:rPr lang="nl-NL">
                <a:latin typeface="Arial"/>
                <a:cs typeface="Arial"/>
              </a:rPr>
              <a:t>), met </a:t>
            </a:r>
            <a:r>
              <a:rPr lang="nl-NL" err="1">
                <a:latin typeface="Arial"/>
                <a:cs typeface="Arial"/>
              </a:rPr>
              <a:t>bestuursnummer</a:t>
            </a:r>
            <a:endParaRPr lang="nl-NL">
              <a:latin typeface="Arial"/>
              <a:cs typeface="Arial"/>
            </a:endParaRPr>
          </a:p>
          <a:p>
            <a:r>
              <a:rPr lang="nl-NL">
                <a:latin typeface="Arial"/>
                <a:cs typeface="Arial"/>
              </a:rPr>
              <a:t>Informatie over een onderwijsinstelling, waaronder het OIN, met de BRIN4</a:t>
            </a:r>
          </a:p>
          <a:p>
            <a:r>
              <a:rPr lang="nl-NL" err="1">
                <a:latin typeface="Arial"/>
                <a:cs typeface="Arial"/>
              </a:rPr>
              <a:t>Endpoint</a:t>
            </a:r>
            <a:r>
              <a:rPr lang="nl-NL">
                <a:latin typeface="Arial"/>
                <a:cs typeface="Arial"/>
              </a:rPr>
              <a:t>(s) van een onderwijsinstelling voor een specifieke dienstversie </a:t>
            </a:r>
            <a:br>
              <a:rPr lang="nl-NL">
                <a:latin typeface="Arial"/>
                <a:cs typeface="Arial"/>
              </a:rPr>
            </a:br>
            <a:r>
              <a:rPr lang="nl-NL">
                <a:latin typeface="Arial"/>
                <a:cs typeface="Arial"/>
              </a:rPr>
              <a:t>(</a:t>
            </a:r>
            <a:r>
              <a:rPr lang="nl-NL" i="1">
                <a:latin typeface="Arial"/>
                <a:cs typeface="Arial"/>
              </a:rPr>
              <a:t>service </a:t>
            </a:r>
            <a:r>
              <a:rPr lang="nl-NL" i="1" err="1">
                <a:latin typeface="Arial"/>
                <a:cs typeface="Arial"/>
              </a:rPr>
              <a:t>version</a:t>
            </a:r>
            <a:r>
              <a:rPr lang="nl-NL">
                <a:latin typeface="Arial"/>
                <a:cs typeface="Arial"/>
              </a:rPr>
              <a:t>)</a:t>
            </a:r>
            <a:endParaRPr lang="nl-NL"/>
          </a:p>
          <a:p>
            <a:r>
              <a:rPr lang="nl-NL">
                <a:latin typeface="Arial"/>
                <a:cs typeface="Arial"/>
              </a:rPr>
              <a:t>Het checken van een mandaat (</a:t>
            </a:r>
            <a:r>
              <a:rPr lang="nl-NL" i="1" err="1">
                <a:latin typeface="Arial"/>
                <a:cs typeface="Arial"/>
              </a:rPr>
              <a:t>mandate</a:t>
            </a:r>
            <a:r>
              <a:rPr lang="nl-NL">
                <a:latin typeface="Arial"/>
                <a:cs typeface="Arial"/>
              </a:rPr>
              <a:t>) van een leverancier voor een specifieke dienstversie</a:t>
            </a:r>
            <a:endParaRPr lang="nl-NL"/>
          </a:p>
          <a:p>
            <a:r>
              <a:rPr lang="nl-NL">
                <a:latin typeface="Arial"/>
                <a:cs typeface="Arial"/>
              </a:rPr>
              <a:t>Informatie over diensten en dienstversies (</a:t>
            </a:r>
            <a:r>
              <a:rPr lang="nl-NL" i="1">
                <a:latin typeface="Arial"/>
                <a:cs typeface="Arial"/>
              </a:rPr>
              <a:t>services / service </a:t>
            </a:r>
            <a:r>
              <a:rPr lang="nl-NL" i="1" err="1">
                <a:latin typeface="Arial"/>
                <a:cs typeface="Arial"/>
              </a:rPr>
              <a:t>version</a:t>
            </a:r>
            <a:r>
              <a:rPr lang="nl-NL">
                <a:latin typeface="Arial"/>
                <a:cs typeface="Arial"/>
              </a:rPr>
              <a:t>)</a:t>
            </a:r>
            <a:endParaRPr lang="nl-NL"/>
          </a:p>
          <a:p>
            <a:endParaRPr lang="nl-NL"/>
          </a:p>
          <a:p>
            <a:pPr marL="0" indent="0">
              <a:buNone/>
            </a:pPr>
            <a:r>
              <a:rPr lang="nl-NL"/>
              <a:t>Hiervoor zijn verschillende </a:t>
            </a:r>
            <a:r>
              <a:rPr lang="nl-NL" err="1"/>
              <a:t>API’s</a:t>
            </a:r>
            <a:r>
              <a:rPr lang="nl-NL"/>
              <a:t> beschikbaar: </a:t>
            </a:r>
            <a:r>
              <a:rPr lang="nl-NL">
                <a:hlinkClick r:id="rId2"/>
              </a:rPr>
              <a:t>https://osr.kennisnet.nl/api/v2/documentation</a:t>
            </a:r>
            <a:r>
              <a:rPr lang="nl-NL"/>
              <a:t>  </a:t>
            </a:r>
          </a:p>
          <a:p>
            <a:endParaRPr lang="nl-NL"/>
          </a:p>
          <a:p>
            <a:endParaRPr lang="nl-NL"/>
          </a:p>
        </p:txBody>
      </p:sp>
    </p:spTree>
    <p:extLst>
      <p:ext uri="{BB962C8B-B14F-4D97-AF65-F5344CB8AC3E}">
        <p14:creationId xmlns:p14="http://schemas.microsoft.com/office/powerpoint/2010/main" val="355053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30213" y="521188"/>
            <a:ext cx="11345850" cy="576734"/>
          </a:xfrm>
        </p:spPr>
        <p:txBody>
          <a:bodyPr numCol="1">
            <a:normAutofit fontScale="90000"/>
          </a:bodyPr>
          <a:lstStyle/>
          <a:p>
            <a:r>
              <a:rPr lang="nl-NL" altLang="nl-NL"/>
              <a:t>Verschillende ketens gebruiken het OSR</a:t>
            </a:r>
          </a:p>
        </p:txBody>
      </p:sp>
      <p:sp>
        <p:nvSpPr>
          <p:cNvPr id="4" name="Tijdelijke aanduiding voor inhoud 3"/>
          <p:cNvSpPr>
            <a:spLocks noGrp="1"/>
          </p:cNvSpPr>
          <p:nvPr>
            <p:ph idx="10"/>
          </p:nvPr>
        </p:nvSpPr>
        <p:spPr>
          <a:xfrm>
            <a:off x="380589" y="1280446"/>
            <a:ext cx="10779780" cy="5448600"/>
          </a:xfrm>
        </p:spPr>
        <p:txBody>
          <a:bodyPr vert="horz" lIns="91440" tIns="45720" rIns="91440" bIns="45720" numCol="1" rtlCol="0" anchor="t">
            <a:normAutofit/>
          </a:bodyPr>
          <a:lstStyle/>
          <a:p>
            <a:r>
              <a:rPr lang="nl-NL">
                <a:latin typeface="Arial"/>
                <a:ea typeface="ＭＳ Ｐゴシック"/>
                <a:cs typeface="Arial"/>
              </a:rPr>
              <a:t>Bron PO, Verzuim en RIO (diensten van DUO). </a:t>
            </a:r>
            <a:endParaRPr lang="nl-NL">
              <a:latin typeface="Arial" panose="020B0604020202020204" pitchFamily="34" charset="0"/>
              <a:ea typeface="ＭＳ Ｐゴシック" pitchFamily="16" charset="-128"/>
              <a:cs typeface="Arial" panose="020B0604020202020204" pitchFamily="34" charset="0"/>
            </a:endParaRPr>
          </a:p>
          <a:p>
            <a:r>
              <a:rPr lang="nl-NL">
                <a:latin typeface="Arial"/>
                <a:ea typeface="ＭＳ Ｐゴシック"/>
                <a:cs typeface="Arial"/>
              </a:rPr>
              <a:t>Het vo-koppelpunt </a:t>
            </a:r>
            <a:r>
              <a:rPr lang="nl-NL" err="1">
                <a:latin typeface="Arial"/>
                <a:ea typeface="ＭＳ Ｐゴシック"/>
                <a:cs typeface="Arial"/>
              </a:rPr>
              <a:t>i.k.v</a:t>
            </a:r>
            <a:r>
              <a:rPr lang="nl-NL">
                <a:latin typeface="Arial"/>
                <a:ea typeface="ＭＳ Ｐゴシック"/>
                <a:cs typeface="Arial"/>
              </a:rPr>
              <a:t>. de Voorziening Vroegtijdig Aanmelden mbo (VVA) (dienst van Kennisnet). </a:t>
            </a:r>
            <a:endParaRPr lang="nl-NL">
              <a:latin typeface="Arial" panose="020B0604020202020204" pitchFamily="34" charset="0"/>
              <a:ea typeface="ＭＳ Ｐゴシック" pitchFamily="16" charset="-128"/>
              <a:cs typeface="Arial" panose="020B0604020202020204" pitchFamily="34" charset="0"/>
            </a:endParaRPr>
          </a:p>
          <a:p>
            <a:r>
              <a:rPr lang="nl-NL">
                <a:latin typeface="Arial"/>
                <a:ea typeface="ＭＳ Ｐゴシック"/>
                <a:cs typeface="Arial"/>
              </a:rPr>
              <a:t>Het OSR is ingericht voor de keten Logistiek Proces Eindtoets PO (dit schooljaar).</a:t>
            </a:r>
            <a:endParaRPr lang="nl-NL">
              <a:latin typeface="Arial" panose="020B0604020202020204" pitchFamily="34" charset="0"/>
              <a:ea typeface="ＭＳ Ｐゴシック" pitchFamily="16" charset="-128"/>
              <a:cs typeface="Arial" panose="020B0604020202020204" pitchFamily="34" charset="0"/>
            </a:endParaRPr>
          </a:p>
          <a:p>
            <a:r>
              <a:rPr lang="nl-NL" altLang="nl-NL">
                <a:latin typeface="Arial"/>
                <a:cs typeface="Arial"/>
              </a:rPr>
              <a:t>Volgend schooljaar zal de Overstapservice onderwijs (OSO) gebruik maken van het OSR.</a:t>
            </a:r>
          </a:p>
          <a:p>
            <a:pPr marL="0" indent="0">
              <a:buNone/>
            </a:pPr>
            <a:endParaRPr lang="nl-NL" altLang="nl-NL"/>
          </a:p>
          <a:p>
            <a:pPr marL="0" indent="0">
              <a:buNone/>
            </a:pPr>
            <a:r>
              <a:rPr lang="nl-NL" altLang="nl-NL">
                <a:latin typeface="Arial"/>
                <a:cs typeface="Arial"/>
              </a:rPr>
              <a:t>Dat betekent: </a:t>
            </a:r>
            <a:endParaRPr lang="nl-NL" altLang="nl-NL"/>
          </a:p>
          <a:p>
            <a:r>
              <a:rPr lang="nl-NL" altLang="nl-NL">
                <a:latin typeface="Arial"/>
                <a:cs typeface="Arial"/>
              </a:rPr>
              <a:t>Vrijwel alle onderwijsinstellingen (po, vo, mbo) hebben een overeenkomst afgesloten voor het OSR en kunnen mandateren.</a:t>
            </a:r>
          </a:p>
          <a:p>
            <a:r>
              <a:rPr lang="nl-NL" altLang="nl-NL">
                <a:latin typeface="Arial"/>
                <a:cs typeface="Arial"/>
              </a:rPr>
              <a:t>Een groot deel van de </a:t>
            </a:r>
            <a:r>
              <a:rPr lang="nl-NL" altLang="nl-NL" err="1">
                <a:latin typeface="Arial"/>
                <a:cs typeface="Arial"/>
              </a:rPr>
              <a:t>leerlingadministratiesystemen</a:t>
            </a:r>
            <a:r>
              <a:rPr lang="nl-NL" altLang="nl-NL">
                <a:latin typeface="Arial"/>
                <a:cs typeface="Arial"/>
              </a:rPr>
              <a:t> (LAS) in het vo en po zijn inmiddels aangesloten. </a:t>
            </a:r>
            <a:endParaRPr lang="nl-NL" altLang="nl-NL"/>
          </a:p>
          <a:p>
            <a:r>
              <a:rPr lang="nl-NL" altLang="nl-NL">
                <a:latin typeface="Arial"/>
                <a:cs typeface="Arial"/>
              </a:rPr>
              <a:t>Een aantal van de studentinformatiesystemen (SIS) in het mbo zijn inmiddels aangesloten. </a:t>
            </a:r>
            <a:endParaRPr lang="nl-NL" altLang="nl-NL"/>
          </a:p>
          <a:p>
            <a:r>
              <a:rPr lang="nl-NL" altLang="nl-NL" err="1">
                <a:latin typeface="Arial"/>
                <a:cs typeface="Arial"/>
              </a:rPr>
              <a:t>Toetsleveranciers</a:t>
            </a:r>
            <a:r>
              <a:rPr lang="nl-NL" altLang="nl-NL">
                <a:latin typeface="Arial"/>
                <a:cs typeface="Arial"/>
              </a:rPr>
              <a:t> kunnen het OSR bevragen.</a:t>
            </a:r>
            <a:endParaRPr lang="nl-NL" altLang="nl-NL"/>
          </a:p>
          <a:p>
            <a:endParaRPr lang="nl-NL" altLang="nl-NL">
              <a:solidFill>
                <a:schemeClr val="tx2"/>
              </a:solidFill>
            </a:endParaRPr>
          </a:p>
          <a:p>
            <a:pPr marL="0" indent="0">
              <a:buNone/>
            </a:pPr>
            <a:endParaRPr lang="nl-NL" altLang="nl-NL">
              <a:solidFill>
                <a:schemeClr val="tx2"/>
              </a:solidFill>
            </a:endParaRPr>
          </a:p>
          <a:p>
            <a:pPr marL="0" indent="0">
              <a:buNone/>
            </a:pPr>
            <a:endParaRPr lang="nl-NL" altLang="nl-NL">
              <a:solidFill>
                <a:schemeClr val="tx2"/>
              </a:solidFill>
            </a:endParaRPr>
          </a:p>
        </p:txBody>
      </p:sp>
    </p:spTree>
    <p:extLst>
      <p:ext uri="{BB962C8B-B14F-4D97-AF65-F5344CB8AC3E}">
        <p14:creationId xmlns:p14="http://schemas.microsoft.com/office/powerpoint/2010/main" val="3644195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6395" y="486019"/>
            <a:ext cx="11345850" cy="576734"/>
          </a:xfrm>
        </p:spPr>
        <p:txBody>
          <a:bodyPr>
            <a:normAutofit fontScale="90000"/>
          </a:bodyPr>
          <a:lstStyle/>
          <a:p>
            <a:r>
              <a:rPr lang="nl-NL"/>
              <a:t>Een nieuwe keten aansluiten betekent</a:t>
            </a:r>
          </a:p>
        </p:txBody>
      </p:sp>
      <p:sp>
        <p:nvSpPr>
          <p:cNvPr id="4" name="Tijdelijke aanduiding voor inhoud 3"/>
          <p:cNvSpPr>
            <a:spLocks noGrp="1"/>
          </p:cNvSpPr>
          <p:nvPr>
            <p:ph idx="10"/>
          </p:nvPr>
        </p:nvSpPr>
        <p:spPr>
          <a:xfrm>
            <a:off x="366771" y="1292168"/>
            <a:ext cx="11555598" cy="5565831"/>
          </a:xfrm>
        </p:spPr>
        <p:txBody>
          <a:bodyPr vert="horz" lIns="91440" tIns="45720" rIns="91440" bIns="45720" numCol="1" rtlCol="0" anchor="t">
            <a:normAutofit/>
          </a:bodyPr>
          <a:lstStyle/>
          <a:p>
            <a:r>
              <a:rPr lang="nl-NL">
                <a:latin typeface="Arial"/>
                <a:cs typeface="Arial"/>
              </a:rPr>
              <a:t>Voorbereiding (door ketenvertegenwoordiger en Kennisnet):</a:t>
            </a:r>
          </a:p>
          <a:p>
            <a:pPr lvl="1"/>
            <a:r>
              <a:rPr lang="nl-NL">
                <a:latin typeface="Arial"/>
                <a:cs typeface="Arial"/>
              </a:rPr>
              <a:t>Inventariseren van de processen binnen de aan te sluiten keten</a:t>
            </a:r>
          </a:p>
          <a:p>
            <a:pPr lvl="1"/>
            <a:r>
              <a:rPr lang="nl-NL">
                <a:latin typeface="Arial"/>
                <a:cs typeface="Arial"/>
              </a:rPr>
              <a:t>Overzicht over de type leveranciers/systemen die berichten uitwisselen</a:t>
            </a:r>
          </a:p>
          <a:p>
            <a:pPr lvl="1"/>
            <a:r>
              <a:rPr lang="nl-NL">
                <a:latin typeface="Arial"/>
                <a:cs typeface="Arial"/>
              </a:rPr>
              <a:t>Bepalen of het OSR een rol kan spelen en zo ja welke (binnen haar scope)</a:t>
            </a:r>
          </a:p>
          <a:p>
            <a:pPr marL="457200" lvl="1" indent="0">
              <a:buNone/>
            </a:pPr>
            <a:endParaRPr lang="nl-NL"/>
          </a:p>
          <a:p>
            <a:r>
              <a:rPr lang="nl-NL">
                <a:latin typeface="Arial"/>
                <a:cs typeface="Arial"/>
              </a:rPr>
              <a:t>Basis inrichten voor de nieuwe keten (door Kennisnet)</a:t>
            </a:r>
          </a:p>
          <a:p>
            <a:pPr lvl="1"/>
            <a:r>
              <a:rPr lang="nl-NL">
                <a:latin typeface="Arial"/>
                <a:cs typeface="Arial"/>
              </a:rPr>
              <a:t>Opvoeren van een naam en dienstversie (kan ook zonder </a:t>
            </a:r>
            <a:r>
              <a:rPr lang="nl-NL" err="1">
                <a:latin typeface="Arial"/>
                <a:cs typeface="Arial"/>
              </a:rPr>
              <a:t>endpoint</a:t>
            </a:r>
            <a:r>
              <a:rPr lang="nl-NL">
                <a:latin typeface="Arial"/>
                <a:cs typeface="Arial"/>
              </a:rPr>
              <a:t>) </a:t>
            </a:r>
          </a:p>
          <a:p>
            <a:pPr lvl="1"/>
            <a:r>
              <a:rPr lang="nl-NL">
                <a:latin typeface="Arial"/>
                <a:cs typeface="Arial"/>
              </a:rPr>
              <a:t>Registreren van de betrokken leveranciers met hun systemen  </a:t>
            </a:r>
            <a:endParaRPr lang="nl-NL"/>
          </a:p>
          <a:p>
            <a:pPr marL="457200" lvl="1" indent="0">
              <a:buNone/>
            </a:pPr>
            <a:endParaRPr lang="nl-NL"/>
          </a:p>
          <a:p>
            <a:r>
              <a:rPr lang="nl-NL">
                <a:latin typeface="Arial"/>
                <a:cs typeface="Arial"/>
              </a:rPr>
              <a:t>Vullen van het OSR met mandaten en </a:t>
            </a:r>
            <a:r>
              <a:rPr lang="nl-NL" err="1">
                <a:latin typeface="Arial"/>
                <a:cs typeface="Arial"/>
              </a:rPr>
              <a:t>endpoints</a:t>
            </a:r>
          </a:p>
          <a:p>
            <a:pPr lvl="1"/>
            <a:r>
              <a:rPr lang="nl-NL">
                <a:latin typeface="Arial"/>
                <a:cs typeface="Arial"/>
              </a:rPr>
              <a:t>Communiceren: oproep aan instellingen voor mandateren van hun systemen voor de nieuwe dienst</a:t>
            </a:r>
          </a:p>
          <a:p>
            <a:pPr lvl="1"/>
            <a:r>
              <a:rPr lang="nl-NL">
                <a:latin typeface="Arial"/>
                <a:cs typeface="Arial"/>
              </a:rPr>
              <a:t>De beheerders van instellingen mandateren hun systemen voor de nieuwe dienst in het OSR</a:t>
            </a:r>
          </a:p>
          <a:p>
            <a:pPr lvl="1"/>
            <a:r>
              <a:rPr lang="nl-NL">
                <a:latin typeface="Arial"/>
                <a:cs typeface="Arial"/>
              </a:rPr>
              <a:t>Gemandateerde leveranciers voeren hun </a:t>
            </a:r>
            <a:r>
              <a:rPr lang="nl-NL" err="1">
                <a:latin typeface="Arial"/>
                <a:cs typeface="Arial"/>
              </a:rPr>
              <a:t>endpoints</a:t>
            </a:r>
            <a:r>
              <a:rPr lang="nl-NL">
                <a:latin typeface="Arial"/>
                <a:cs typeface="Arial"/>
              </a:rPr>
              <a:t> op </a:t>
            </a:r>
          </a:p>
          <a:p>
            <a:pPr marL="457200" lvl="1" indent="0">
              <a:buNone/>
            </a:pPr>
            <a:endParaRPr lang="nl-NL"/>
          </a:p>
          <a:p>
            <a:r>
              <a:rPr lang="nl-NL">
                <a:latin typeface="Arial"/>
                <a:cs typeface="Arial"/>
              </a:rPr>
              <a:t>Klaar voor uitwisseling van berichtuitwisseling</a:t>
            </a:r>
          </a:p>
        </p:txBody>
      </p:sp>
      <p:sp>
        <p:nvSpPr>
          <p:cNvPr id="6" name="Tijdelijke aanduiding voor inhoud 3"/>
          <p:cNvSpPr txBox="1">
            <a:spLocks/>
          </p:cNvSpPr>
          <p:nvPr/>
        </p:nvSpPr>
        <p:spPr>
          <a:xfrm>
            <a:off x="7670248" y="1303891"/>
            <a:ext cx="4252121" cy="4176045"/>
          </a:xfrm>
          <a:prstGeom prst="rect">
            <a:avLst/>
          </a:prstGeom>
        </p:spPr>
        <p:txBody>
          <a:bodyPr vert="horz" lIns="91440" tIns="45720" rIns="91440" bIns="45720" numCol="1" rtlCol="0" anchor="t">
            <a:normAutofit/>
          </a:bodyPr>
          <a:lstStyle>
            <a:lvl1pPr marL="285750" indent="-285750" algn="l" defTabSz="914400" rtl="0" eaLnBrk="1" latinLnBrk="0" hangingPunct="1">
              <a:lnSpc>
                <a:spcPct val="90000"/>
              </a:lnSpc>
              <a:spcBef>
                <a:spcPts val="1000"/>
              </a:spcBef>
              <a:buClr>
                <a:srgbClr val="007AC3"/>
              </a:buClr>
              <a:buSzPct val="70000"/>
              <a:buFont typeface=".LucidaGrandeUI" charset="0"/>
              <a:buChar char="►"/>
              <a:defRPr sz="2000" b="0" i="0" kern="1200" baseline="0">
                <a:solidFill>
                  <a:srgbClr val="172474"/>
                </a:solidFill>
                <a:latin typeface="Arial" charset="0"/>
                <a:ea typeface="Arial" charset="0"/>
                <a:cs typeface="Arial" charset="0"/>
              </a:defRPr>
            </a:lvl1pPr>
            <a:lvl2pPr marL="742950" indent="-285750" algn="l" defTabSz="914400" rtl="0" eaLnBrk="1" latinLnBrk="0" hangingPunct="1">
              <a:lnSpc>
                <a:spcPct val="90000"/>
              </a:lnSpc>
              <a:spcBef>
                <a:spcPts val="500"/>
              </a:spcBef>
              <a:buClr>
                <a:srgbClr val="007AC3"/>
              </a:buClr>
              <a:buSzPct val="75000"/>
              <a:buFont typeface=".LucidaGrandeUI" charset="0"/>
              <a:buChar char="►"/>
              <a:defRPr sz="2000" b="0" i="0" kern="1200">
                <a:solidFill>
                  <a:srgbClr val="172474"/>
                </a:solidFill>
                <a:latin typeface="Arial" charset="0"/>
                <a:ea typeface="Arial" charset="0"/>
                <a:cs typeface="Arial" charset="0"/>
              </a:defRPr>
            </a:lvl2pPr>
            <a:lvl3pPr marL="363538" indent="-188913" algn="l" defTabSz="914400" rtl="0" eaLnBrk="1" latinLnBrk="0" hangingPunct="1">
              <a:lnSpc>
                <a:spcPct val="90000"/>
              </a:lnSpc>
              <a:spcBef>
                <a:spcPts val="500"/>
              </a:spcBef>
              <a:buClr>
                <a:srgbClr val="007AC3"/>
              </a:buClr>
              <a:buSzPct val="70000"/>
              <a:buFont typeface="Calibri" pitchFamily="34" charset="0"/>
              <a:buChar char="-"/>
              <a:defRPr sz="1600" b="0" i="0" kern="1200">
                <a:solidFill>
                  <a:srgbClr val="172474"/>
                </a:solidFill>
                <a:latin typeface="Arial" charset="0"/>
                <a:ea typeface="Arial" charset="0"/>
                <a:cs typeface="Arial" charset="0"/>
              </a:defRPr>
            </a:lvl3pPr>
            <a:lvl4pPr marL="539750" indent="-174625" algn="l" defTabSz="914400" rtl="0" eaLnBrk="1" latinLnBrk="0" hangingPunct="1">
              <a:lnSpc>
                <a:spcPct val="90000"/>
              </a:lnSpc>
              <a:spcBef>
                <a:spcPts val="500"/>
              </a:spcBef>
              <a:buClr>
                <a:srgbClr val="007AC3"/>
              </a:buClr>
              <a:buSzPct val="70000"/>
              <a:buFont typeface="Calibri" pitchFamily="34" charset="0"/>
              <a:buChar char="-"/>
              <a:defRPr sz="1600" b="0" i="0" kern="1200">
                <a:solidFill>
                  <a:srgbClr val="172474"/>
                </a:solidFill>
                <a:latin typeface="Arial" charset="0"/>
                <a:ea typeface="Arial" charset="0"/>
                <a:cs typeface="Arial" charset="0"/>
              </a:defRPr>
            </a:lvl4pPr>
            <a:lvl5pPr marL="715963" indent="-180975" algn="l" defTabSz="914400" rtl="0" eaLnBrk="1" latinLnBrk="0" hangingPunct="1">
              <a:lnSpc>
                <a:spcPct val="90000"/>
              </a:lnSpc>
              <a:spcBef>
                <a:spcPts val="500"/>
              </a:spcBef>
              <a:buClr>
                <a:srgbClr val="007AC3"/>
              </a:buClr>
              <a:buSzPct val="70000"/>
              <a:buFont typeface="Calibri" pitchFamily="34" charset="0"/>
              <a:buChar char="-"/>
              <a:defRPr sz="1600" b="0" i="0" kern="1200">
                <a:solidFill>
                  <a:srgbClr val="17247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a:p>
        </p:txBody>
      </p:sp>
    </p:spTree>
    <p:extLst>
      <p:ext uri="{BB962C8B-B14F-4D97-AF65-F5344CB8AC3E}">
        <p14:creationId xmlns:p14="http://schemas.microsoft.com/office/powerpoint/2010/main" val="113414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6395" y="486019"/>
            <a:ext cx="11345850" cy="576734"/>
          </a:xfrm>
        </p:spPr>
        <p:txBody>
          <a:bodyPr>
            <a:normAutofit fontScale="90000"/>
          </a:bodyPr>
          <a:lstStyle/>
          <a:p>
            <a:r>
              <a:rPr lang="nl-NL"/>
              <a:t>Verantwoordelijkheden </a:t>
            </a:r>
          </a:p>
        </p:txBody>
      </p:sp>
      <p:sp>
        <p:nvSpPr>
          <p:cNvPr id="4" name="Tijdelijke aanduiding voor inhoud 3"/>
          <p:cNvSpPr>
            <a:spLocks noGrp="1"/>
          </p:cNvSpPr>
          <p:nvPr>
            <p:ph idx="10"/>
          </p:nvPr>
        </p:nvSpPr>
        <p:spPr>
          <a:xfrm>
            <a:off x="366771" y="1292168"/>
            <a:ext cx="11555598" cy="5565831"/>
          </a:xfrm>
        </p:spPr>
        <p:txBody>
          <a:bodyPr vert="horz" lIns="91440" tIns="45720" rIns="91440" bIns="45720" numCol="1" rtlCol="0" anchor="t">
            <a:normAutofit lnSpcReduction="10000"/>
          </a:bodyPr>
          <a:lstStyle/>
          <a:p>
            <a:pPr marL="0" indent="0">
              <a:buNone/>
            </a:pPr>
            <a:r>
              <a:rPr lang="nl-NL">
                <a:latin typeface="Arial"/>
                <a:cs typeface="Arial"/>
              </a:rPr>
              <a:t>Kennisnet</a:t>
            </a:r>
          </a:p>
          <a:p>
            <a:r>
              <a:rPr lang="nl-NL">
                <a:latin typeface="Arial"/>
                <a:cs typeface="Arial"/>
              </a:rPr>
              <a:t>Inrichten van het OSR voor de nieuwe keten</a:t>
            </a:r>
          </a:p>
          <a:p>
            <a:r>
              <a:rPr lang="nl-NL">
                <a:latin typeface="Arial"/>
                <a:cs typeface="Arial"/>
              </a:rPr>
              <a:t>Begeleiding scholen/leveranciers bij vullen en bevragen</a:t>
            </a:r>
          </a:p>
          <a:p>
            <a:r>
              <a:rPr lang="nl-NL">
                <a:latin typeface="Arial"/>
                <a:cs typeface="Arial"/>
              </a:rPr>
              <a:t>Ondersteunen bij het testen en aansluiten van leveranciers</a:t>
            </a:r>
            <a:endParaRPr lang="nl-NL"/>
          </a:p>
          <a:p>
            <a:r>
              <a:rPr lang="nl-NL">
                <a:latin typeface="Arial"/>
                <a:cs typeface="Arial"/>
              </a:rPr>
              <a:t>Beheer en doorontwikkeling van het OSR</a:t>
            </a:r>
          </a:p>
          <a:p>
            <a:pPr lvl="1"/>
            <a:r>
              <a:rPr lang="nl-NL">
                <a:latin typeface="Arial"/>
                <a:cs typeface="Arial"/>
              </a:rPr>
              <a:t>Betrekken van de stakeholders met name bij doorontwikkeling (afstemmen, input meenemen en informeren over aanpassingen)</a:t>
            </a:r>
          </a:p>
          <a:p>
            <a:pPr marL="0" indent="0">
              <a:buNone/>
            </a:pPr>
            <a:endParaRPr lang="nl-NL"/>
          </a:p>
          <a:p>
            <a:pPr marL="0" indent="0">
              <a:buNone/>
            </a:pPr>
            <a:r>
              <a:rPr lang="nl-NL">
                <a:latin typeface="Arial"/>
                <a:cs typeface="Arial"/>
              </a:rPr>
              <a:t>De nieuwe keten</a:t>
            </a:r>
          </a:p>
          <a:p>
            <a:r>
              <a:rPr lang="nl-NL">
                <a:latin typeface="Arial"/>
                <a:cs typeface="Arial"/>
              </a:rPr>
              <a:t>Informeren over hoe de keten in elkaar zit</a:t>
            </a:r>
          </a:p>
          <a:p>
            <a:r>
              <a:rPr lang="nl-NL">
                <a:latin typeface="Arial"/>
                <a:cs typeface="Arial"/>
              </a:rPr>
              <a:t>Communicatie naar de onderwijsinstellingen en leveranciers (over gebruik OSR)</a:t>
            </a:r>
          </a:p>
          <a:p>
            <a:r>
              <a:rPr lang="nl-NL">
                <a:latin typeface="Arial"/>
                <a:cs typeface="Arial"/>
              </a:rPr>
              <a:t>De inhoud en vorm van de berichten die worden uitgewisseld binnen de keten </a:t>
            </a:r>
            <a:endParaRPr lang="nl-NL"/>
          </a:p>
          <a:p>
            <a:r>
              <a:rPr lang="nl-NL">
                <a:latin typeface="Arial"/>
                <a:cs typeface="Arial"/>
              </a:rPr>
              <a:t>Het proces van berichtuitwisseling o.a. afspraken o.a. over:</a:t>
            </a:r>
          </a:p>
          <a:p>
            <a:pPr lvl="1"/>
            <a:r>
              <a:rPr lang="nl-NL">
                <a:latin typeface="Arial"/>
                <a:cs typeface="Arial"/>
              </a:rPr>
              <a:t>Hoe vinden (administratie)systemen onderling het juiste </a:t>
            </a:r>
            <a:r>
              <a:rPr lang="nl-NL" err="1">
                <a:latin typeface="Arial"/>
                <a:cs typeface="Arial"/>
              </a:rPr>
              <a:t>endpoint</a:t>
            </a:r>
          </a:p>
          <a:p>
            <a:pPr lvl="1"/>
            <a:r>
              <a:rPr lang="nl-NL">
                <a:latin typeface="Arial"/>
                <a:cs typeface="Arial"/>
              </a:rPr>
              <a:t>Is </a:t>
            </a:r>
            <a:r>
              <a:rPr lang="nl-NL" err="1">
                <a:latin typeface="Arial"/>
                <a:cs typeface="Arial"/>
              </a:rPr>
              <a:t>multicasten</a:t>
            </a:r>
            <a:r>
              <a:rPr lang="nl-NL">
                <a:latin typeface="Arial"/>
                <a:cs typeface="Arial"/>
              </a:rPr>
              <a:t> al dan niet acceptabel</a:t>
            </a:r>
          </a:p>
          <a:p>
            <a:pPr lvl="1"/>
            <a:endParaRPr lang="nl-NL"/>
          </a:p>
          <a:p>
            <a:pPr marL="457200" lvl="1" indent="0">
              <a:buNone/>
            </a:pPr>
            <a:endParaRPr lang="nl-NL"/>
          </a:p>
          <a:p>
            <a:endParaRPr lang="nl-NL"/>
          </a:p>
        </p:txBody>
      </p:sp>
    </p:spTree>
    <p:extLst>
      <p:ext uri="{BB962C8B-B14F-4D97-AF65-F5344CB8AC3E}">
        <p14:creationId xmlns:p14="http://schemas.microsoft.com/office/powerpoint/2010/main" val="395725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30213" y="619683"/>
            <a:ext cx="11345850" cy="576734"/>
          </a:xfrm>
        </p:spPr>
        <p:txBody>
          <a:bodyPr>
            <a:normAutofit fontScale="90000"/>
          </a:bodyPr>
          <a:lstStyle/>
          <a:p>
            <a:r>
              <a:rPr lang="nl-NL"/>
              <a:t>Ontwikkelingen/roadmap OSR</a:t>
            </a:r>
          </a:p>
        </p:txBody>
      </p:sp>
      <p:sp>
        <p:nvSpPr>
          <p:cNvPr id="4" name="Tijdelijke aanduiding voor inhoud 3"/>
          <p:cNvSpPr>
            <a:spLocks noGrp="1"/>
          </p:cNvSpPr>
          <p:nvPr>
            <p:ph idx="10"/>
          </p:nvPr>
        </p:nvSpPr>
        <p:spPr>
          <a:xfrm>
            <a:off x="366771" y="1672454"/>
            <a:ext cx="10962868" cy="5185545"/>
          </a:xfrm>
        </p:spPr>
        <p:txBody>
          <a:bodyPr vert="horz" lIns="91440" tIns="45720" rIns="91440" bIns="45720" numCol="1" rtlCol="0" anchor="t">
            <a:normAutofit/>
          </a:bodyPr>
          <a:lstStyle/>
          <a:p>
            <a:r>
              <a:rPr lang="nl-NL">
                <a:latin typeface="Arial"/>
                <a:cs typeface="Arial"/>
              </a:rPr>
              <a:t>Faciliteren van verschillende type systemen die onderling uitwisselen (zonder centrale dienst, zoals </a:t>
            </a:r>
            <a:r>
              <a:rPr lang="nl-NL" err="1">
                <a:latin typeface="Arial"/>
                <a:cs typeface="Arial"/>
              </a:rPr>
              <a:t>BronPO</a:t>
            </a:r>
            <a:r>
              <a:rPr lang="nl-NL">
                <a:latin typeface="Arial"/>
                <a:cs typeface="Arial"/>
              </a:rPr>
              <a:t> en VVA). </a:t>
            </a:r>
            <a:endParaRPr lang="nl-NL"/>
          </a:p>
          <a:p>
            <a:pPr lvl="1"/>
            <a:r>
              <a:rPr lang="nl-NL">
                <a:latin typeface="Arial"/>
                <a:cs typeface="Arial"/>
              </a:rPr>
              <a:t>Ten behoeve van de eindtoets PO (aansluiten </a:t>
            </a:r>
            <a:r>
              <a:rPr lang="nl-NL" err="1">
                <a:latin typeface="Arial"/>
                <a:cs typeface="Arial"/>
              </a:rPr>
              <a:t>toetssystemen</a:t>
            </a:r>
            <a:r>
              <a:rPr lang="nl-NL">
                <a:latin typeface="Arial"/>
                <a:cs typeface="Arial"/>
              </a:rPr>
              <a:t> net als LAS/SIS-en)</a:t>
            </a:r>
          </a:p>
          <a:p>
            <a:pPr lvl="1"/>
            <a:r>
              <a:rPr lang="nl-NL">
                <a:latin typeface="Arial"/>
                <a:cs typeface="Arial"/>
              </a:rPr>
              <a:t>In verband met het faciliteren andere processen in de leermiddelenketen.</a:t>
            </a:r>
          </a:p>
          <a:p>
            <a:pPr lvl="1"/>
            <a:endParaRPr lang="nl-NL"/>
          </a:p>
          <a:p>
            <a:r>
              <a:rPr lang="nl-NL">
                <a:latin typeface="Arial"/>
                <a:cs typeface="Arial"/>
              </a:rPr>
              <a:t>Autorisatie via </a:t>
            </a:r>
            <a:r>
              <a:rPr lang="nl-NL" err="1">
                <a:latin typeface="Arial"/>
                <a:cs typeface="Arial"/>
              </a:rPr>
              <a:t>eHerkenning</a:t>
            </a:r>
            <a:endParaRPr lang="nl-NL">
              <a:latin typeface="Arial"/>
              <a:cs typeface="Arial"/>
            </a:endParaRPr>
          </a:p>
          <a:p>
            <a:endParaRPr lang="nl-NL"/>
          </a:p>
          <a:p>
            <a:r>
              <a:rPr lang="nl-NL">
                <a:latin typeface="Arial"/>
                <a:cs typeface="Arial"/>
              </a:rPr>
              <a:t>Aansluiten op RIO</a:t>
            </a:r>
          </a:p>
          <a:p>
            <a:pPr lvl="1"/>
            <a:r>
              <a:rPr lang="nl-NL">
                <a:latin typeface="Arial"/>
                <a:cs typeface="Arial"/>
              </a:rPr>
              <a:t>In eerste instantie voor importeren van de juridische werkelijkheid (besturen en BRIN4)</a:t>
            </a:r>
          </a:p>
          <a:p>
            <a:pPr lvl="1"/>
            <a:r>
              <a:rPr lang="nl-NL">
                <a:latin typeface="Arial"/>
                <a:cs typeface="Arial"/>
              </a:rPr>
              <a:t>Op termijn voor het importeren van ook een deel van de onderwijswerkelijkheid (waarschijnlijk het onderwijsaanbieder niveau) </a:t>
            </a:r>
            <a:endParaRPr lang="nl-NL"/>
          </a:p>
          <a:p>
            <a:endParaRPr lang="nl-NL"/>
          </a:p>
          <a:p>
            <a:r>
              <a:rPr lang="nl-NL">
                <a:latin typeface="Arial"/>
                <a:cs typeface="Arial"/>
              </a:rPr>
              <a:t>Verschillende interne verbeteringen ten behoeve van de uitbreiding van de dienstverlening </a:t>
            </a:r>
            <a:endParaRPr lang="nl-NL"/>
          </a:p>
        </p:txBody>
      </p:sp>
    </p:spTree>
    <p:extLst>
      <p:ext uri="{BB962C8B-B14F-4D97-AF65-F5344CB8AC3E}">
        <p14:creationId xmlns:p14="http://schemas.microsoft.com/office/powerpoint/2010/main" val="3013263178"/>
      </p:ext>
    </p:extLst>
  </p:cSld>
  <p:clrMapOvr>
    <a:masterClrMapping/>
  </p:clrMapOvr>
</p:sld>
</file>

<file path=ppt/theme/theme1.xml><?xml version="1.0" encoding="utf-8"?>
<a:theme xmlns:a="http://schemas.openxmlformats.org/drawingml/2006/main" name="Office Theme">
  <a:themeElements>
    <a:clrScheme name="Kennisnet MAGENTA">
      <a:dk1>
        <a:srgbClr val="000000"/>
      </a:dk1>
      <a:lt1>
        <a:srgbClr val="FFFFFF"/>
      </a:lt1>
      <a:dk2>
        <a:srgbClr val="44546A"/>
      </a:dk2>
      <a:lt2>
        <a:srgbClr val="E7E6E6"/>
      </a:lt2>
      <a:accent1>
        <a:srgbClr val="007AC3"/>
      </a:accent1>
      <a:accent2>
        <a:srgbClr val="2E3192"/>
      </a:accent2>
      <a:accent3>
        <a:srgbClr val="D1006E"/>
      </a:accent3>
      <a:accent4>
        <a:srgbClr val="66AFDB"/>
      </a:accent4>
      <a:accent5>
        <a:srgbClr val="8283BE"/>
      </a:accent5>
      <a:accent6>
        <a:srgbClr val="E366A8"/>
      </a:accent6>
      <a:hlink>
        <a:srgbClr val="007AC3"/>
      </a:hlink>
      <a:folHlink>
        <a:srgbClr val="007AC3"/>
      </a:folHlink>
    </a:clrScheme>
    <a:fontScheme name="Office-th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ennisnet">
  <a:themeElements>
    <a:clrScheme name="Kennisnet">
      <a:dk1>
        <a:srgbClr val="000000"/>
      </a:dk1>
      <a:lt1>
        <a:sysClr val="window" lastClr="FFFFFF"/>
      </a:lt1>
      <a:dk2>
        <a:srgbClr val="172474"/>
      </a:dk2>
      <a:lt2>
        <a:srgbClr val="EAEAF4"/>
      </a:lt2>
      <a:accent1>
        <a:srgbClr val="2E3192"/>
      </a:accent1>
      <a:accent2>
        <a:srgbClr val="007AC3"/>
      </a:accent2>
      <a:accent3>
        <a:srgbClr val="8283BE"/>
      </a:accent3>
      <a:accent4>
        <a:srgbClr val="67AFDB"/>
      </a:accent4>
      <a:accent5>
        <a:srgbClr val="72BE44"/>
      </a:accent5>
      <a:accent6>
        <a:srgbClr val="FF7021"/>
      </a:accent6>
      <a:hlink>
        <a:srgbClr val="0000FF"/>
      </a:hlink>
      <a:folHlink>
        <a:srgbClr val="800080"/>
      </a:folHlink>
    </a:clrScheme>
    <a:fontScheme name="Kennisne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Kick-off VVA en OSR" id="{0B574454-166F-4845-A35A-44F7E6CE1E75}" vid="{A50F9D8B-4EA1-48C3-BB44-48BDE1EE426F}"/>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96CF08D146DC4ABCD5AD0EF337D8A5" ma:contentTypeVersion="13" ma:contentTypeDescription="Een nieuw document maken." ma:contentTypeScope="" ma:versionID="ac788c191425c25a84b80525d93d9dff">
  <xsd:schema xmlns:xsd="http://www.w3.org/2001/XMLSchema" xmlns:xs="http://www.w3.org/2001/XMLSchema" xmlns:p="http://schemas.microsoft.com/office/2006/metadata/properties" xmlns:ns2="8432dd6e-85e6-465e-b53e-df03abc7e7c7" xmlns:ns3="baa388f2-a387-4458-bbe2-0b42926d14c5" targetNamespace="http://schemas.microsoft.com/office/2006/metadata/properties" ma:root="true" ma:fieldsID="1622a0223222d2ecbeb7c9451a3cae18" ns2:_="" ns3:_="">
    <xsd:import namespace="8432dd6e-85e6-465e-b53e-df03abc7e7c7"/>
    <xsd:import namespace="baa388f2-a387-4458-bbe2-0b42926d14c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32dd6e-85e6-465e-b53e-df03abc7e7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a388f2-a387-4458-bbe2-0b42926d14c5"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ma:index="12" ma:displayName="Opmerkingen"/>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F10F4B-EC90-445F-AFED-852E18524455}">
  <ds:schemaRefs>
    <ds:schemaRef ds:uri="8432dd6e-85e6-465e-b53e-df03abc7e7c7"/>
    <ds:schemaRef ds:uri="baa388f2-a387-4458-bbe2-0b42926d14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D27085C-1345-4160-80B9-96742B647A02}">
  <ds:schemaRefs>
    <ds:schemaRef ds:uri="http://schemas.microsoft.com/sharepoint/v3/contenttype/forms"/>
  </ds:schemaRefs>
</ds:datastoreItem>
</file>

<file path=customXml/itemProps3.xml><?xml version="1.0" encoding="utf-8"?>
<ds:datastoreItem xmlns:ds="http://schemas.openxmlformats.org/officeDocument/2006/customXml" ds:itemID="{AF117F45-11DE-49FE-BF20-F254DAB99229}">
  <ds:schemaRefs>
    <ds:schemaRef ds:uri="8432dd6e-85e6-465e-b53e-df03abc7e7c7"/>
    <ds:schemaRef ds:uri="baa388f2-a387-4458-bbe2-0b42926d14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2</Notes>
  <HiddenSlides>0</HiddenSlide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Office Theme</vt:lpstr>
      <vt:lpstr>Kennisnet</vt:lpstr>
      <vt:lpstr>Onderwijs serviceregister (OSR)  </vt:lpstr>
      <vt:lpstr>Een centraal register voor het onderwijs</vt:lpstr>
      <vt:lpstr>Onderwijsinstellingen mandateren hun leverancier(s)</vt:lpstr>
      <vt:lpstr>Leveranciers beheren hun Endpoints</vt:lpstr>
      <vt:lpstr>Leveranciers kunnen het OSR bevragen</vt:lpstr>
      <vt:lpstr>Verschillende ketens gebruiken het OSR</vt:lpstr>
      <vt:lpstr>Een nieuwe keten aansluiten betekent</vt:lpstr>
      <vt:lpstr>Verantwoordelijkheden </vt:lpstr>
      <vt:lpstr>Ontwikkelingen/roadmap OSR</vt:lpstr>
      <vt:lpstr>De meer technische informatie</vt:lpstr>
      <vt:lpstr>Architectuur gegevensstromen OSR</vt:lpstr>
      <vt:lpstr>OSR processen</vt:lpstr>
      <vt:lpstr>Endpoint </vt:lpstr>
      <vt:lpstr>Afspraken rond routeringskenmerken</vt:lpstr>
      <vt:lpstr> Voorbeeld 1: vo-instelling gebruikt Magister (IddinkGroup) met 1 administratie en maakt gebruik van BRON*, VVA, Verzuim, RIO en voegt later OSO toe (= processtappen A), na een tijdje stapt de school over naar Somtoday (=processtappen B) (op presentatie modus bekijken) </vt:lpstr>
      <vt:lpstr> Voorbeeld 2: VO-instelling, 4 vestigingen (2 havo/vwo-instelling en 2 vmbo-instellingen), gebruikt Magister en Eduarte (IddinkGroup) dus 2 administraties. Maakt gebruik van de diensten BRON*, VVA, Verzuim, OSO. Voor OSO gaan ze naast magister en Eduarte ook nog een nieuw systeem gebruiken (processtap C) </vt:lpstr>
      <vt:lpstr>Documentatie</vt:lpstr>
      <vt:lpstr>Geïnteresseerd of heeft u vragen?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Esther van Daalen</dc:creator>
  <cp:revision>1</cp:revision>
  <dcterms:created xsi:type="dcterms:W3CDTF">2019-01-23T12:21:03Z</dcterms:created>
  <dcterms:modified xsi:type="dcterms:W3CDTF">2020-10-06T08:04:38Z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0x0101008B96CF08D146DC4ABCD5AD0EF337D8A5</vt:lpwstr>
  </property>
</Properties>
</file>